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71920eec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71920eec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1920eec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1920eec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1920ee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1920ee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1920eec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1920eec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1920eec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1920eec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7a088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7a088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1920ee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1920ee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1920eec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1920eec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1920eec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1920eec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1920ee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1920ee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faheyzt@mail.uc.edu" TargetMode="External"/><Relationship Id="rId4" Type="http://schemas.openxmlformats.org/officeDocument/2006/relationships/hyperlink" Target="mailto:hassm3@mail.uc.edu" TargetMode="External"/><Relationship Id="rId5" Type="http://schemas.openxmlformats.org/officeDocument/2006/relationships/hyperlink" Target="mailto:fisherb8@mail.uc.edu" TargetMode="External"/><Relationship Id="rId6" Type="http://schemas.openxmlformats.org/officeDocument/2006/relationships/hyperlink" Target="mailto:bhatnark@ucmail.uc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Amazon+Commerce+reviews+set#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Identifeye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 Fahey,  Mitchell Haas, Brendan Fisher 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6171825" y="1533350"/>
            <a:ext cx="1214250" cy="14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Project Progress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far, we have completed the planning stage for the project.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Planning the division of labor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Finding a Data 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an understanding of how we’re going to implement the code.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all that’s left to do is implement the code.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</a:t>
            </a:r>
            <a:r>
              <a:rPr lang="en"/>
              <a:t>v</a:t>
            </a:r>
            <a:r>
              <a:rPr lang="en"/>
              <a:t>i</a:t>
            </a:r>
            <a:r>
              <a:rPr lang="en"/>
              <a:t>s</a:t>
            </a:r>
            <a:r>
              <a:rPr lang="en"/>
              <a:t>i</a:t>
            </a:r>
            <a:r>
              <a:rPr lang="en"/>
              <a:t>on of Work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184350" y="97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Zak is leading the design of the core architecture of the systems. Pluggable library system,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Brendan and Mitchell are implementing specific subsystems for detecting specific behavior.</a:t>
            </a:r>
            <a:endParaRPr sz="1400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275" y="2209677"/>
            <a:ext cx="6713326" cy="27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Goal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Changing your identity online can be as simple as flipping a switch.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using  VPNs </a:t>
            </a:r>
            <a:r>
              <a:rPr lang="en" sz="1400"/>
              <a:t> users can circumvent bans, or post as anyone online.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People can also get into accounts who aren’t supposed to access them.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plan to use data analysis to identify users who are changing their online identity.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Essentially, we want to map online identities to real people, even if the data is obscured.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achieve this by starting with a cleaned up dataset and discovering which attributes and classifiers work the best.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Zak Fahey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faheyzt@mail.uc.edu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Mitchell Haas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hassm3@mail.uc.edu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Brendan Fisher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5"/>
              </a:rPr>
              <a:t>fisherb8@mail.uc.edu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Advisor: Raj Bhatnagar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6"/>
              </a:rPr>
              <a:t>bhatnark@ucmail.uc.edu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</a:t>
            </a:r>
            <a:r>
              <a:rPr lang="en"/>
              <a:t>e</a:t>
            </a:r>
            <a:r>
              <a:rPr lang="en"/>
              <a:t>scription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1238350"/>
            <a:ext cx="70389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 of this project is to build profiles on people and detect rule breaking behavior such as avoiding bans or sharing accounts.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we have identified these attributes we will test </a:t>
            </a:r>
            <a:r>
              <a:rPr lang="en"/>
              <a:t>multiple analysis algorithms to find the optimal one for our analysis core.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we have the analysis core setup we can apply it to many cases such as: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mass duplicate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 evasion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account sharing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and Software Design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12350" y="1382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start with a cleaned up dataset that can be found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 set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a set of Amazon Reviews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review is broken down into 1000 attributes that describe the authors </a:t>
            </a:r>
            <a:r>
              <a:rPr lang="en"/>
              <a:t>linguistic</a:t>
            </a:r>
            <a:r>
              <a:rPr lang="en"/>
              <a:t> style and use of digits, </a:t>
            </a:r>
            <a:r>
              <a:rPr lang="en"/>
              <a:t>punctuations, </a:t>
            </a:r>
            <a:r>
              <a:rPr lang="en"/>
              <a:t> words and sentence length, usage frequency of words, etc..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Their is 30 reviews per author so this data set can be used for authorship identification 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plan to add a few reviews of our to the dataset to have it classify when it is none of the known authors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use this data set to test which classifiers work the best such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Neural</a:t>
            </a:r>
            <a:r>
              <a:rPr lang="en"/>
              <a:t> Networks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Non-Linear SVM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process will help to </a:t>
            </a:r>
            <a:r>
              <a:rPr lang="en"/>
              <a:t>identify which</a:t>
            </a:r>
            <a:r>
              <a:rPr lang="en"/>
              <a:t> attributes work the best from the data set and which </a:t>
            </a:r>
            <a:r>
              <a:rPr lang="en"/>
              <a:t>classifiers</a:t>
            </a:r>
            <a:r>
              <a:rPr lang="en"/>
              <a:t> work the best for authorship identification.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stretch goal from here would be to then add natural language processing to convert plain text into our own data set and apply the best attributes and classifiers we discover.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a developer, I want an easy-to-use, extensible, and capable user analysis program so that I can easily deal with the problem of users who abuse my system.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 an admin, I want a simple interface to visualize user trends so I can see where problems are and take action accordingly.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 a product owner, I want a solution that deals with abusive users so that my product is as good, useful, and free of problems as possible.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75" y="855487"/>
            <a:ext cx="7167125" cy="34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38" y="0"/>
            <a:ext cx="665492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38" y="0"/>
            <a:ext cx="665492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6195550" y="787950"/>
            <a:ext cx="1386600" cy="30036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