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uk-U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EE66EE-9E00-4A3D-B99B-88CEE82D9CF5}" type="datetime">
              <a:rPr b="0" lang="uk-UA" sz="1200" spc="-1" strike="noStrike">
                <a:solidFill>
                  <a:srgbClr val="ece9c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9.12.16</a:t>
            </a:fld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 b="0" lang="uk-U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492B90-31B6-465A-A440-4B434CC24C5F}" type="slidenum">
              <a:rPr b="0" lang="uk-UA" sz="1200" spc="-1" strike="noStrike">
                <a:solidFill>
                  <a:srgbClr val="ece9c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&lt;номер&gt;</a:t>
            </a:fld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4173480" y="2887560"/>
            <a:ext cx="866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uk-UA" sz="5400" spc="-1" strike="noStrike">
                <a:solidFill>
                  <a:srgbClr val="e1dca5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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6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7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83320" y="1387800"/>
            <a:ext cx="6777000" cy="17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Образец заголовка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Четвёртый уровень структуры</a:t>
            </a:r>
            <a:endParaRPr b="0" lang="ru-RU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C64638-B9CF-428D-A73C-F16A389784F6}" type="datetime">
              <a:rPr b="0" lang="uk-UA" sz="12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9.12.16</a:t>
            </a:fld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 b="0" lang="uk-U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4723E0-6CC0-4644-814B-F05D56A108D5}" type="slidenum">
              <a:rPr b="0" lang="uk-UA" sz="12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&lt;номер&gt;</a:t>
            </a:fld>
            <a:endParaRPr b="0" lang="uk-U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Второй уровень структуры</a:t>
            </a:r>
            <a:endParaRPr b="0" lang="ru-RU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Третий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Четвёртый уровень структуры</a:t>
            </a:r>
            <a:endParaRPr b="0" lang="ru-RU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Пятый уровень структуры</a:t>
            </a:r>
            <a:endParaRPr b="0" lang="ru-RU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Шестой уровень структуры</a:t>
            </a:r>
            <a:endParaRPr b="0" lang="ru-RU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Седьмой уровень структуры</a:t>
            </a:r>
            <a:endParaRPr b="0" lang="ru-RU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19640" y="2853000"/>
            <a:ext cx="6048360" cy="2592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Презентація програмного продукту</a:t>
            </a: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</a:t>
            </a: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Програмне забезпечення вбудованого процесора холодильника</a:t>
            </a: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»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 Antiqua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28360" y="4927680"/>
            <a:ext cx="7523640" cy="18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uk-UA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Кириченко Олександр (A.K.A AntiBillOS) @ 2016 </a:t>
            </a:r>
            <a:endParaRPr b="0" lang="uk-UA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923560" y="332640"/>
            <a:ext cx="35766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uk-UA" sz="66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Висновки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96160" y="1700640"/>
            <a:ext cx="77043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процесі виконання курсової роботи було розроблено модель програмного забезпечення вбудованого процесора холодильника засобами мови С #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Було спроектовано об'єктно-орієнтовану модель програмного забезпечення: виділено основні класи, встановлені залежності між ними і побудовано діаграму класів. Засвоєні принципи об'єктно - орієнтованого програмування (спадкування, інкапсуляція, поліморфізм), залежність між класами.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Отримано досвід по роботі зі схемами UML, зокрема побудова діаграми варіантів використання.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296720" y="2349000"/>
            <a:ext cx="724176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uk-UA" sz="88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Дякую за увагу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02400" y="4896000"/>
            <a:ext cx="20736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Stay tuned...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AntiBillOS @ 2016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44600" y="327960"/>
            <a:ext cx="65894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40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Призначення та постановка задачі</a:t>
            </a:r>
            <a:endParaRPr b="0" lang="uk-UA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79640" y="1608840"/>
            <a:ext cx="802188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Програма призначена для </a:t>
            </a: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забезпечення роботи холодильника.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Розробити модель програмного забезпечення вбудованого процесора холодильника.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91640" y="597240"/>
            <a:ext cx="65894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Роботи</a:t>
            </a:r>
            <a:endParaRPr b="0" lang="uk-UA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68560" y="1303920"/>
            <a:ext cx="8119440" cy="47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03.10.2016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Було розроблено Технiчне завдання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04.10.2016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реалiзації проекту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11.10.2016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Перша alpha - версія програми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12.10.2016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Тестування alpha - версії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01.11.2016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Перехід до beta - версії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01.11.2016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Тестування beta - версії програми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25.11.2016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Остання версія програми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08.12.2016      Створення додатку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09.12.2016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uk-U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Презентація застосунку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19640" y="473400"/>
            <a:ext cx="6589440" cy="1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54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Розподіл часу</a:t>
            </a:r>
            <a:endParaRPr b="0" lang="uk-UA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66760" y="1511280"/>
            <a:ext cx="8407440" cy="5105520"/>
          </a:xfrm>
          <a:prstGeom prst="rect">
            <a:avLst/>
          </a:prstGeom>
          <a:ln>
            <a:noFill/>
          </a:ln>
        </p:spPr>
      </p:pic>
    </p:spTree>
  </p:cSld>
  <p:transition spd="med">
    <p:pull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87640" y="422280"/>
            <a:ext cx="75434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48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Вимоги до продукту</a:t>
            </a:r>
            <a:endParaRPr b="0" lang="uk-UA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2280" y="1181160"/>
            <a:ext cx="8762760" cy="42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Продукт має бути розроблений на мові програмування Visual C#.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Середовище розробки: Visual Studio 2013.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розробці повинен використовуватися об'єктно -орієнтований підхід.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742760" y="116640"/>
            <a:ext cx="5853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54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Діаграма Usecase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rcRect l="5506" t="17825" r="46005" b="21741"/>
          <a:stretch/>
        </p:blipFill>
        <p:spPr>
          <a:xfrm>
            <a:off x="498240" y="1033920"/>
            <a:ext cx="8069760" cy="5419080"/>
          </a:xfrm>
          <a:prstGeom prst="rect">
            <a:avLst/>
          </a:prstGeom>
          <a:ln>
            <a:noFill/>
          </a:ln>
        </p:spPr>
      </p:pic>
    </p:spTree>
  </p:cSld>
  <p:transition spd="med">
    <p:pull dir="d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43640" y="1296000"/>
            <a:ext cx="5904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Діаграма класів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57960" y="2543040"/>
            <a:ext cx="7106040" cy="4152960"/>
          </a:xfrm>
          <a:prstGeom prst="rect">
            <a:avLst/>
          </a:prstGeom>
          <a:ln>
            <a:noFill/>
          </a:ln>
        </p:spPr>
      </p:pic>
    </p:spTree>
  </p:cSld>
  <p:transition spd="med">
    <p:pull dir="d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3000" y="198360"/>
            <a:ext cx="75434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uk-UA" sz="3200" spc="-1" strike="noStrike">
                <a:solidFill>
                  <a:srgbClr val="d0be4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Тестування</a:t>
            </a:r>
            <a:endParaRPr b="0" lang="uk-UA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304920" y="990720"/>
          <a:ext cx="8610120" cy="5262120"/>
        </p:xfrm>
        <a:graphic>
          <a:graphicData uri="http://schemas.openxmlformats.org/drawingml/2006/table">
            <a:tbl>
              <a:tblPr/>
              <a:tblGrid>
                <a:gridCol w="1287360"/>
                <a:gridCol w="5870520"/>
                <a:gridCol w="1452240"/>
              </a:tblGrid>
              <a:tr h="64908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Версія програми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Опис тесту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Результат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</a:tr>
              <a:tr h="341280">
                <a:tc rowSpan="2"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1.0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Зміна режиму термостата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  <a:tr h="30780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Виведення температури на екран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Не 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371160">
                <a:tc rowSpan="4"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1.1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Синхронна робота морозильних камер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Не 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  <a:tr h="29844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Запис подій холодильника у журнал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Не 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9844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Зміна морозильної камери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  <a:tr h="59832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Звуковий сигнал при довгому відкритті дверці холодильної камери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501480">
                <a:tc rowSpan="2"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1.2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Подивитися журнал подій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  <a:tr h="68400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Зберегти журнал подій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512640">
                <a:tc rowSpan="2">
                  <a:txBody>
                    <a:bodyPr lIns="30960" rIns="3096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1.3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Синхронна робота морозильних камер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  <a:tr h="357120"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Поломка мотору в камері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Не 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342360">
                <a:tc>
                  <a:txBody>
                    <a:bodyPr lIns="30960" rIns="3096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2.0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862d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  <a:ea typeface="Calibri"/>
                        </a:rPr>
                        <a:t>Поломка мотору в камері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  <a:tc>
                  <a:txBody>
                    <a:bodyPr lIns="30960" rIns="3096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Пройдено</a:t>
                      </a:r>
                      <a:endParaRPr b="0" lang="uk-U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960" marR="3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d8cc"/>
                    </a:solidFill>
                  </a:tcPr>
                </a:tc>
              </a:tr>
            </a:tbl>
          </a:graphicData>
        </a:graphic>
      </p:graphicFrame>
    </p:spTree>
  </p:cSld>
  <p:transition spd="med">
    <p:pull dir="d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72000" y="1728000"/>
            <a:ext cx="45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uk-U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ДЕМОНСТРАЦІЯ РОБОТИ ПРОГРАМИ...</a:t>
            </a:r>
            <a:endParaRPr b="0" lang="uk-U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d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Application>LibreOffice/5.2.2.2$Windows_x86 LibreOffice_project/8f96e87c890bf8fa77463cd4b640a2312823f3ad</Application>
  <Words>347</Words>
  <Paragraphs>93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2015-12-21T15:04:35Z</dcterms:created>
  <dc:creator>Natasha</dc:creator>
  <dc:description/>
  <dc:language>uk-UA</dc:language>
  <cp:lastModifiedBy/>
  <dcterms:modified xsi:type="dcterms:W3CDTF">2016-12-09T01:03:26Z</dcterms:modified>
  <cp:revision>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