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33"/>
  </p:notesMasterIdLst>
  <p:sldIdLst>
    <p:sldId id="256" r:id="rId5"/>
    <p:sldId id="257" r:id="rId6"/>
    <p:sldId id="296" r:id="rId7"/>
    <p:sldId id="298" r:id="rId8"/>
    <p:sldId id="300" r:id="rId9"/>
    <p:sldId id="299" r:id="rId10"/>
    <p:sldId id="301" r:id="rId11"/>
    <p:sldId id="258" r:id="rId12"/>
    <p:sldId id="314" r:id="rId13"/>
    <p:sldId id="315" r:id="rId14"/>
    <p:sldId id="302" r:id="rId15"/>
    <p:sldId id="260" r:id="rId16"/>
    <p:sldId id="261" r:id="rId17"/>
    <p:sldId id="306" r:id="rId18"/>
    <p:sldId id="307" r:id="rId19"/>
    <p:sldId id="262" r:id="rId20"/>
    <p:sldId id="263" r:id="rId21"/>
    <p:sldId id="308" r:id="rId22"/>
    <p:sldId id="309" r:id="rId23"/>
    <p:sldId id="310" r:id="rId24"/>
    <p:sldId id="266" r:id="rId25"/>
    <p:sldId id="265" r:id="rId26"/>
    <p:sldId id="311" r:id="rId27"/>
    <p:sldId id="312" r:id="rId28"/>
    <p:sldId id="303" r:id="rId29"/>
    <p:sldId id="305" r:id="rId30"/>
    <p:sldId id="313" r:id="rId31"/>
    <p:sldId id="278" r:id="rId32"/>
  </p:sldIdLst>
  <p:sldSz cx="9144000" cy="5143500" type="screen16x9"/>
  <p:notesSz cx="6858000" cy="9144000"/>
  <p:embeddedFontLst>
    <p:embeddedFont>
      <p:font typeface="Levenim MT" panose="02010502060101010101" pitchFamily="2" charset="-79"/>
      <p:regular r:id="rId34"/>
      <p:bold r:id="rId35"/>
    </p:embeddedFont>
    <p:embeddedFont>
      <p:font typeface="Lexend Deca" panose="020B0604020202020204" charset="-78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ikaboros@gmail.com" userId="b86256c51664c5aa" providerId="LiveId" clId="{0A6D3468-2AE6-44C4-B8F3-6DEFB291B655}"/>
    <pc:docChg chg="undo custSel delSld modSld sldOrd">
      <pc:chgData name="antikaboros@gmail.com" userId="b86256c51664c5aa" providerId="LiveId" clId="{0A6D3468-2AE6-44C4-B8F3-6DEFB291B655}" dt="2023-05-24T07:50:36.162" v="234" actId="1076"/>
      <pc:docMkLst>
        <pc:docMk/>
      </pc:docMkLst>
      <pc:sldChg chg="modSp mod">
        <pc:chgData name="antikaboros@gmail.com" userId="b86256c51664c5aa" providerId="LiveId" clId="{0A6D3468-2AE6-44C4-B8F3-6DEFB291B655}" dt="2023-05-20T12:42:03.225" v="95" actId="14826"/>
        <pc:sldMkLst>
          <pc:docMk/>
          <pc:sldMk cId="0" sldId="261"/>
        </pc:sldMkLst>
        <pc:picChg chg="mod">
          <ac:chgData name="antikaboros@gmail.com" userId="b86256c51664c5aa" providerId="LiveId" clId="{0A6D3468-2AE6-44C4-B8F3-6DEFB291B655}" dt="2023-05-20T12:42:03.225" v="95" actId="14826"/>
          <ac:picMkLst>
            <pc:docMk/>
            <pc:sldMk cId="0" sldId="261"/>
            <ac:picMk id="5" creationId="{1CB693CC-4098-F5C1-56BE-A07771BB7A9D}"/>
          </ac:picMkLst>
        </pc:picChg>
      </pc:sldChg>
      <pc:sldChg chg="modSp mod">
        <pc:chgData name="antikaboros@gmail.com" userId="b86256c51664c5aa" providerId="LiveId" clId="{0A6D3468-2AE6-44C4-B8F3-6DEFB291B655}" dt="2023-05-20T19:19:07.589" v="196" actId="20577"/>
        <pc:sldMkLst>
          <pc:docMk/>
          <pc:sldMk cId="0" sldId="262"/>
        </pc:sldMkLst>
        <pc:spChg chg="mod">
          <ac:chgData name="antikaboros@gmail.com" userId="b86256c51664c5aa" providerId="LiveId" clId="{0A6D3468-2AE6-44C4-B8F3-6DEFB291B655}" dt="2023-05-20T19:19:07.589" v="196" actId="20577"/>
          <ac:spMkLst>
            <pc:docMk/>
            <pc:sldMk cId="0" sldId="262"/>
            <ac:spMk id="111" creationId="{00000000-0000-0000-0000-000000000000}"/>
          </ac:spMkLst>
        </pc:spChg>
      </pc:sldChg>
      <pc:sldChg chg="addSp delSp modSp mod">
        <pc:chgData name="antikaboros@gmail.com" userId="b86256c51664c5aa" providerId="LiveId" clId="{0A6D3468-2AE6-44C4-B8F3-6DEFB291B655}" dt="2023-05-20T19:21:51.170" v="198" actId="14826"/>
        <pc:sldMkLst>
          <pc:docMk/>
          <pc:sldMk cId="0" sldId="263"/>
        </pc:sldMkLst>
        <pc:spChg chg="mod">
          <ac:chgData name="antikaboros@gmail.com" userId="b86256c51664c5aa" providerId="LiveId" clId="{0A6D3468-2AE6-44C4-B8F3-6DEFB291B655}" dt="2023-05-20T12:44:37.983" v="101" actId="1076"/>
          <ac:spMkLst>
            <pc:docMk/>
            <pc:sldMk cId="0" sldId="263"/>
            <ac:spMk id="5" creationId="{D6A1AD1B-AEF5-90D1-D66C-96462DB10162}"/>
          </ac:spMkLst>
        </pc:spChg>
        <pc:picChg chg="add mod">
          <ac:chgData name="antikaboros@gmail.com" userId="b86256c51664c5aa" providerId="LiveId" clId="{0A6D3468-2AE6-44C4-B8F3-6DEFB291B655}" dt="2023-05-20T12:44:29.340" v="99" actId="1076"/>
          <ac:picMkLst>
            <pc:docMk/>
            <pc:sldMk cId="0" sldId="263"/>
            <ac:picMk id="3" creationId="{5E71FC13-3D24-E540-47FA-D728A0F4C9CA}"/>
          </ac:picMkLst>
        </pc:picChg>
        <pc:picChg chg="del mod">
          <ac:chgData name="antikaboros@gmail.com" userId="b86256c51664c5aa" providerId="LiveId" clId="{0A6D3468-2AE6-44C4-B8F3-6DEFB291B655}" dt="2023-05-20T12:25:28.248" v="60" actId="478"/>
          <ac:picMkLst>
            <pc:docMk/>
            <pc:sldMk cId="0" sldId="263"/>
            <ac:picMk id="7" creationId="{23859D4F-7E82-B6A7-2B89-CDD38A8042DC}"/>
          </ac:picMkLst>
        </pc:picChg>
        <pc:picChg chg="mod">
          <ac:chgData name="antikaboros@gmail.com" userId="b86256c51664c5aa" providerId="LiveId" clId="{0A6D3468-2AE6-44C4-B8F3-6DEFB291B655}" dt="2023-05-20T19:21:51.170" v="198" actId="14826"/>
          <ac:picMkLst>
            <pc:docMk/>
            <pc:sldMk cId="0" sldId="263"/>
            <ac:picMk id="9" creationId="{0023422D-5447-33E6-D724-3CE98F151AC5}"/>
          </ac:picMkLst>
        </pc:picChg>
      </pc:sldChg>
      <pc:sldChg chg="del">
        <pc:chgData name="antikaboros@gmail.com" userId="b86256c51664c5aa" providerId="LiveId" clId="{0A6D3468-2AE6-44C4-B8F3-6DEFB291B655}" dt="2023-05-20T12:57:55.540" v="119" actId="47"/>
        <pc:sldMkLst>
          <pc:docMk/>
          <pc:sldMk cId="0" sldId="268"/>
        </pc:sldMkLst>
      </pc:sldChg>
      <pc:sldChg chg="del">
        <pc:chgData name="antikaboros@gmail.com" userId="b86256c51664c5aa" providerId="LiveId" clId="{0A6D3468-2AE6-44C4-B8F3-6DEFB291B655}" dt="2023-05-20T12:57:55.540" v="119" actId="47"/>
        <pc:sldMkLst>
          <pc:docMk/>
          <pc:sldMk cId="0" sldId="269"/>
        </pc:sldMkLst>
      </pc:sldChg>
      <pc:sldChg chg="del">
        <pc:chgData name="antikaboros@gmail.com" userId="b86256c51664c5aa" providerId="LiveId" clId="{0A6D3468-2AE6-44C4-B8F3-6DEFB291B655}" dt="2023-05-20T12:57:55.540" v="119" actId="47"/>
        <pc:sldMkLst>
          <pc:docMk/>
          <pc:sldMk cId="0" sldId="270"/>
        </pc:sldMkLst>
      </pc:sldChg>
      <pc:sldChg chg="del">
        <pc:chgData name="antikaboros@gmail.com" userId="b86256c51664c5aa" providerId="LiveId" clId="{0A6D3468-2AE6-44C4-B8F3-6DEFB291B655}" dt="2023-05-20T12:57:55.540" v="119" actId="47"/>
        <pc:sldMkLst>
          <pc:docMk/>
          <pc:sldMk cId="0" sldId="271"/>
        </pc:sldMkLst>
      </pc:sldChg>
      <pc:sldChg chg="del">
        <pc:chgData name="antikaboros@gmail.com" userId="b86256c51664c5aa" providerId="LiveId" clId="{0A6D3468-2AE6-44C4-B8F3-6DEFB291B655}" dt="2023-05-20T12:57:55.540" v="119" actId="47"/>
        <pc:sldMkLst>
          <pc:docMk/>
          <pc:sldMk cId="0" sldId="272"/>
        </pc:sldMkLst>
      </pc:sldChg>
      <pc:sldChg chg="del">
        <pc:chgData name="antikaboros@gmail.com" userId="b86256c51664c5aa" providerId="LiveId" clId="{0A6D3468-2AE6-44C4-B8F3-6DEFB291B655}" dt="2023-05-20T12:57:55.540" v="119" actId="47"/>
        <pc:sldMkLst>
          <pc:docMk/>
          <pc:sldMk cId="0" sldId="273"/>
        </pc:sldMkLst>
      </pc:sldChg>
      <pc:sldChg chg="del">
        <pc:chgData name="antikaboros@gmail.com" userId="b86256c51664c5aa" providerId="LiveId" clId="{0A6D3468-2AE6-44C4-B8F3-6DEFB291B655}" dt="2023-05-20T12:57:55.540" v="119" actId="47"/>
        <pc:sldMkLst>
          <pc:docMk/>
          <pc:sldMk cId="0" sldId="274"/>
        </pc:sldMkLst>
      </pc:sldChg>
      <pc:sldChg chg="del">
        <pc:chgData name="antikaboros@gmail.com" userId="b86256c51664c5aa" providerId="LiveId" clId="{0A6D3468-2AE6-44C4-B8F3-6DEFB291B655}" dt="2023-05-20T12:57:55.540" v="119" actId="47"/>
        <pc:sldMkLst>
          <pc:docMk/>
          <pc:sldMk cId="0" sldId="275"/>
        </pc:sldMkLst>
      </pc:sldChg>
      <pc:sldChg chg="del">
        <pc:chgData name="antikaboros@gmail.com" userId="b86256c51664c5aa" providerId="LiveId" clId="{0A6D3468-2AE6-44C4-B8F3-6DEFB291B655}" dt="2023-05-20T12:58:12.907" v="120" actId="47"/>
        <pc:sldMkLst>
          <pc:docMk/>
          <pc:sldMk cId="0" sldId="276"/>
        </pc:sldMkLst>
      </pc:sldChg>
      <pc:sldChg chg="del">
        <pc:chgData name="antikaboros@gmail.com" userId="b86256c51664c5aa" providerId="LiveId" clId="{0A6D3468-2AE6-44C4-B8F3-6DEFB291B655}" dt="2023-05-20T12:58:12.907" v="120" actId="47"/>
        <pc:sldMkLst>
          <pc:docMk/>
          <pc:sldMk cId="0" sldId="277"/>
        </pc:sldMkLst>
      </pc:sldChg>
      <pc:sldChg chg="delSp modSp mod">
        <pc:chgData name="antikaboros@gmail.com" userId="b86256c51664c5aa" providerId="LiveId" clId="{0A6D3468-2AE6-44C4-B8F3-6DEFB291B655}" dt="2023-05-23T20:30:21.085" v="213" actId="1076"/>
        <pc:sldMkLst>
          <pc:docMk/>
          <pc:sldMk cId="0" sldId="278"/>
        </pc:sldMkLst>
        <pc:spChg chg="mod">
          <ac:chgData name="antikaboros@gmail.com" userId="b86256c51664c5aa" providerId="LiveId" clId="{0A6D3468-2AE6-44C4-B8F3-6DEFB291B655}" dt="2023-05-23T20:30:21.085" v="213" actId="1076"/>
          <ac:spMkLst>
            <pc:docMk/>
            <pc:sldMk cId="0" sldId="278"/>
            <ac:spMk id="368" creationId="{00000000-0000-0000-0000-000000000000}"/>
          </ac:spMkLst>
        </pc:spChg>
        <pc:spChg chg="del mod">
          <ac:chgData name="antikaboros@gmail.com" userId="b86256c51664c5aa" providerId="LiveId" clId="{0A6D3468-2AE6-44C4-B8F3-6DEFB291B655}" dt="2023-05-23T20:30:16.176" v="212" actId="478"/>
          <ac:spMkLst>
            <pc:docMk/>
            <pc:sldMk cId="0" sldId="278"/>
            <ac:spMk id="369" creationId="{00000000-0000-0000-0000-000000000000}"/>
          </ac:spMkLst>
        </pc:spChg>
      </pc:sldChg>
      <pc:sldChg chg="del">
        <pc:chgData name="antikaboros@gmail.com" userId="b86256c51664c5aa" providerId="LiveId" clId="{0A6D3468-2AE6-44C4-B8F3-6DEFB291B655}" dt="2023-05-20T12:59:16.799" v="154" actId="47"/>
        <pc:sldMkLst>
          <pc:docMk/>
          <pc:sldMk cId="0" sldId="279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80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81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82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83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84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85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86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87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88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89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90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91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92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93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94"/>
        </pc:sldMkLst>
      </pc:sldChg>
      <pc:sldChg chg="del">
        <pc:chgData name="antikaboros@gmail.com" userId="b86256c51664c5aa" providerId="LiveId" clId="{0A6D3468-2AE6-44C4-B8F3-6DEFB291B655}" dt="2023-05-20T12:58:35.150" v="121" actId="47"/>
        <pc:sldMkLst>
          <pc:docMk/>
          <pc:sldMk cId="0" sldId="295"/>
        </pc:sldMkLst>
      </pc:sldChg>
      <pc:sldChg chg="addSp delSp modSp mod ord">
        <pc:chgData name="antikaboros@gmail.com" userId="b86256c51664c5aa" providerId="LiveId" clId="{0A6D3468-2AE6-44C4-B8F3-6DEFB291B655}" dt="2023-05-24T07:46:30.285" v="231"/>
        <pc:sldMkLst>
          <pc:docMk/>
          <pc:sldMk cId="2260249114" sldId="303"/>
        </pc:sldMkLst>
        <pc:spChg chg="add del mod">
          <ac:chgData name="antikaboros@gmail.com" userId="b86256c51664c5aa" providerId="LiveId" clId="{0A6D3468-2AE6-44C4-B8F3-6DEFB291B655}" dt="2023-05-20T12:17:23.026" v="25" actId="478"/>
          <ac:spMkLst>
            <pc:docMk/>
            <pc:sldMk cId="2260249114" sldId="303"/>
            <ac:spMk id="2" creationId="{8A7DE47A-88D9-3E16-B474-298A04195EC5}"/>
          </ac:spMkLst>
        </pc:spChg>
        <pc:spChg chg="add mod">
          <ac:chgData name="antikaboros@gmail.com" userId="b86256c51664c5aa" providerId="LiveId" clId="{0A6D3468-2AE6-44C4-B8F3-6DEFB291B655}" dt="2023-05-20T12:15:07.056" v="15" actId="1076"/>
          <ac:spMkLst>
            <pc:docMk/>
            <pc:sldMk cId="2260249114" sldId="303"/>
            <ac:spMk id="3" creationId="{015818C3-9C9B-DFE6-E9D2-5EC0058C8A35}"/>
          </ac:spMkLst>
        </pc:spChg>
        <pc:spChg chg="add mod">
          <ac:chgData name="antikaboros@gmail.com" userId="b86256c51664c5aa" providerId="LiveId" clId="{0A6D3468-2AE6-44C4-B8F3-6DEFB291B655}" dt="2023-05-20T12:17:39.886" v="33" actId="1076"/>
          <ac:spMkLst>
            <pc:docMk/>
            <pc:sldMk cId="2260249114" sldId="303"/>
            <ac:spMk id="6" creationId="{46B96B73-D106-3065-AC21-75B9AA08DB8E}"/>
          </ac:spMkLst>
        </pc:spChg>
        <pc:spChg chg="add del mod">
          <ac:chgData name="antikaboros@gmail.com" userId="b86256c51664c5aa" providerId="LiveId" clId="{0A6D3468-2AE6-44C4-B8F3-6DEFB291B655}" dt="2023-05-20T12:18:22.586" v="37" actId="21"/>
          <ac:spMkLst>
            <pc:docMk/>
            <pc:sldMk cId="2260249114" sldId="303"/>
            <ac:spMk id="13" creationId="{DADDB80C-FC6B-5ECE-E9C8-5DBBDD2A839C}"/>
          </ac:spMkLst>
        </pc:spChg>
      </pc:sldChg>
      <pc:sldChg chg="addSp modSp mod ord">
        <pc:chgData name="antikaboros@gmail.com" userId="b86256c51664c5aa" providerId="LiveId" clId="{0A6D3468-2AE6-44C4-B8F3-6DEFB291B655}" dt="2023-05-24T07:46:30.285" v="231"/>
        <pc:sldMkLst>
          <pc:docMk/>
          <pc:sldMk cId="2947830847" sldId="305"/>
        </pc:sldMkLst>
        <pc:spChg chg="add mod">
          <ac:chgData name="antikaboros@gmail.com" userId="b86256c51664c5aa" providerId="LiveId" clId="{0A6D3468-2AE6-44C4-B8F3-6DEFB291B655}" dt="2023-05-20T12:18:08.636" v="35" actId="1076"/>
          <ac:spMkLst>
            <pc:docMk/>
            <pc:sldMk cId="2947830847" sldId="305"/>
            <ac:spMk id="2" creationId="{E87721EE-6911-2FB7-BF82-611015E1F6F8}"/>
          </ac:spMkLst>
        </pc:spChg>
        <pc:spChg chg="add mod">
          <ac:chgData name="antikaboros@gmail.com" userId="b86256c51664c5aa" providerId="LiveId" clId="{0A6D3468-2AE6-44C4-B8F3-6DEFB291B655}" dt="2023-05-20T12:18:31.156" v="39" actId="1076"/>
          <ac:spMkLst>
            <pc:docMk/>
            <pc:sldMk cId="2947830847" sldId="305"/>
            <ac:spMk id="3" creationId="{199598F4-1068-BCDD-96CF-4FBBF1551A02}"/>
          </ac:spMkLst>
        </pc:spChg>
      </pc:sldChg>
      <pc:sldChg chg="modSp mod">
        <pc:chgData name="antikaboros@gmail.com" userId="b86256c51664c5aa" providerId="LiveId" clId="{0A6D3468-2AE6-44C4-B8F3-6DEFB291B655}" dt="2023-05-20T12:42:43.789" v="96" actId="14826"/>
        <pc:sldMkLst>
          <pc:docMk/>
          <pc:sldMk cId="2914637124" sldId="306"/>
        </pc:sldMkLst>
        <pc:picChg chg="mod">
          <ac:chgData name="antikaboros@gmail.com" userId="b86256c51664c5aa" providerId="LiveId" clId="{0A6D3468-2AE6-44C4-B8F3-6DEFB291B655}" dt="2023-05-20T12:42:43.789" v="96" actId="14826"/>
          <ac:picMkLst>
            <pc:docMk/>
            <pc:sldMk cId="2914637124" sldId="306"/>
            <ac:picMk id="3" creationId="{4CF10DE9-82B6-9499-591F-C29E2CE3D614}"/>
          </ac:picMkLst>
        </pc:picChg>
      </pc:sldChg>
      <pc:sldChg chg="addSp delSp modSp mod">
        <pc:chgData name="antikaboros@gmail.com" userId="b86256c51664c5aa" providerId="LiveId" clId="{0A6D3468-2AE6-44C4-B8F3-6DEFB291B655}" dt="2023-05-20T19:18:30.591" v="155" actId="14826"/>
        <pc:sldMkLst>
          <pc:docMk/>
          <pc:sldMk cId="4292698632" sldId="307"/>
        </pc:sldMkLst>
        <pc:picChg chg="del">
          <ac:chgData name="antikaboros@gmail.com" userId="b86256c51664c5aa" providerId="LiveId" clId="{0A6D3468-2AE6-44C4-B8F3-6DEFB291B655}" dt="2023-05-20T12:23:23.821" v="52" actId="478"/>
          <ac:picMkLst>
            <pc:docMk/>
            <pc:sldMk cId="4292698632" sldId="307"/>
            <ac:picMk id="3" creationId="{5426F8C4-244E-DBAB-C3F9-B981581FD8B6}"/>
          </ac:picMkLst>
        </pc:picChg>
        <pc:picChg chg="add mod">
          <ac:chgData name="antikaboros@gmail.com" userId="b86256c51664c5aa" providerId="LiveId" clId="{0A6D3468-2AE6-44C4-B8F3-6DEFB291B655}" dt="2023-05-20T19:18:30.591" v="155" actId="14826"/>
          <ac:picMkLst>
            <pc:docMk/>
            <pc:sldMk cId="4292698632" sldId="307"/>
            <ac:picMk id="4" creationId="{51380858-69BE-DDA8-F957-C15E3EA5D4F1}"/>
          </ac:picMkLst>
        </pc:picChg>
      </pc:sldChg>
      <pc:sldChg chg="modSp mod">
        <pc:chgData name="antikaboros@gmail.com" userId="b86256c51664c5aa" providerId="LiveId" clId="{0A6D3468-2AE6-44C4-B8F3-6DEFB291B655}" dt="2023-05-24T07:50:36.162" v="234" actId="1076"/>
        <pc:sldMkLst>
          <pc:docMk/>
          <pc:sldMk cId="2208614242" sldId="308"/>
        </pc:sldMkLst>
        <pc:spChg chg="mod">
          <ac:chgData name="antikaboros@gmail.com" userId="b86256c51664c5aa" providerId="LiveId" clId="{0A6D3468-2AE6-44C4-B8F3-6DEFB291B655}" dt="2023-05-24T07:50:36.162" v="234" actId="1076"/>
          <ac:spMkLst>
            <pc:docMk/>
            <pc:sldMk cId="2208614242" sldId="308"/>
            <ac:spMk id="5" creationId="{D6A1AD1B-AEF5-90D1-D66C-96462DB10162}"/>
          </ac:spMkLst>
        </pc:spChg>
        <pc:picChg chg="mod">
          <ac:chgData name="antikaboros@gmail.com" userId="b86256c51664c5aa" providerId="LiveId" clId="{0A6D3468-2AE6-44C4-B8F3-6DEFB291B655}" dt="2023-05-20T12:27:15.961" v="68" actId="1076"/>
          <ac:picMkLst>
            <pc:docMk/>
            <pc:sldMk cId="2208614242" sldId="308"/>
            <ac:picMk id="3" creationId="{CD133C46-727A-EB96-F17B-0F4B5736AA92}"/>
          </ac:picMkLst>
        </pc:picChg>
        <pc:picChg chg="mod">
          <ac:chgData name="antikaboros@gmail.com" userId="b86256c51664c5aa" providerId="LiveId" clId="{0A6D3468-2AE6-44C4-B8F3-6DEFB291B655}" dt="2023-05-20T12:27:11.693" v="67" actId="14826"/>
          <ac:picMkLst>
            <pc:docMk/>
            <pc:sldMk cId="2208614242" sldId="308"/>
            <ac:picMk id="7" creationId="{23859D4F-7E82-B6A7-2B89-CDD38A8042DC}"/>
          </ac:picMkLst>
        </pc:picChg>
        <pc:picChg chg="mod">
          <ac:chgData name="antikaboros@gmail.com" userId="b86256c51664c5aa" providerId="LiveId" clId="{0A6D3468-2AE6-44C4-B8F3-6DEFB291B655}" dt="2023-05-20T19:21:41.390" v="197" actId="14826"/>
          <ac:picMkLst>
            <pc:docMk/>
            <pc:sldMk cId="2208614242" sldId="308"/>
            <ac:picMk id="9" creationId="{0023422D-5447-33E6-D724-3CE98F151AC5}"/>
          </ac:picMkLst>
        </pc:picChg>
      </pc:sldChg>
      <pc:sldChg chg="modSp mod">
        <pc:chgData name="antikaboros@gmail.com" userId="b86256c51664c5aa" providerId="LiveId" clId="{0A6D3468-2AE6-44C4-B8F3-6DEFB291B655}" dt="2023-05-20T12:54:37.950" v="112" actId="14100"/>
        <pc:sldMkLst>
          <pc:docMk/>
          <pc:sldMk cId="1119969656" sldId="309"/>
        </pc:sldMkLst>
        <pc:spChg chg="mod">
          <ac:chgData name="antikaboros@gmail.com" userId="b86256c51664c5aa" providerId="LiveId" clId="{0A6D3468-2AE6-44C4-B8F3-6DEFB291B655}" dt="2023-05-20T12:54:37.950" v="112" actId="14100"/>
          <ac:spMkLst>
            <pc:docMk/>
            <pc:sldMk cId="1119969656" sldId="309"/>
            <ac:spMk id="5" creationId="{D6A1AD1B-AEF5-90D1-D66C-96462DB10162}"/>
          </ac:spMkLst>
        </pc:spChg>
      </pc:sldChg>
      <pc:sldChg chg="delSp modSp mod">
        <pc:chgData name="antikaboros@gmail.com" userId="b86256c51664c5aa" providerId="LiveId" clId="{0A6D3468-2AE6-44C4-B8F3-6DEFB291B655}" dt="2023-05-20T12:55:23.505" v="118"/>
        <pc:sldMkLst>
          <pc:docMk/>
          <pc:sldMk cId="1818148253" sldId="310"/>
        </pc:sldMkLst>
        <pc:spChg chg="mod">
          <ac:chgData name="antikaboros@gmail.com" userId="b86256c51664c5aa" providerId="LiveId" clId="{0A6D3468-2AE6-44C4-B8F3-6DEFB291B655}" dt="2023-05-20T12:55:23.505" v="118"/>
          <ac:spMkLst>
            <pc:docMk/>
            <pc:sldMk cId="1818148253" sldId="310"/>
            <ac:spMk id="5" creationId="{D6A1AD1B-AEF5-90D1-D66C-96462DB10162}"/>
          </ac:spMkLst>
        </pc:spChg>
        <pc:grpChg chg="del">
          <ac:chgData name="antikaboros@gmail.com" userId="b86256c51664c5aa" providerId="LiveId" clId="{0A6D3468-2AE6-44C4-B8F3-6DEFB291B655}" dt="2023-05-20T12:30:50.036" v="79" actId="478"/>
          <ac:grpSpMkLst>
            <pc:docMk/>
            <pc:sldMk cId="1818148253" sldId="310"/>
            <ac:grpSpMk id="21" creationId="{812BE77F-EA80-9DEB-AED6-B749974C19C7}"/>
          </ac:grpSpMkLst>
        </pc:grpChg>
        <pc:picChg chg="mod topLvl">
          <ac:chgData name="antikaboros@gmail.com" userId="b86256c51664c5aa" providerId="LiveId" clId="{0A6D3468-2AE6-44C4-B8F3-6DEFB291B655}" dt="2023-05-20T12:30:50.036" v="79" actId="478"/>
          <ac:picMkLst>
            <pc:docMk/>
            <pc:sldMk cId="1818148253" sldId="310"/>
            <ac:picMk id="22" creationId="{27C336B5-C587-76F2-B461-975E186CD261}"/>
          </ac:picMkLst>
        </pc:picChg>
        <pc:cxnChg chg="del mod topLvl">
          <ac:chgData name="antikaboros@gmail.com" userId="b86256c51664c5aa" providerId="LiveId" clId="{0A6D3468-2AE6-44C4-B8F3-6DEFB291B655}" dt="2023-05-20T12:30:50.036" v="79" actId="478"/>
          <ac:cxnSpMkLst>
            <pc:docMk/>
            <pc:sldMk cId="1818148253" sldId="310"/>
            <ac:cxnSpMk id="23" creationId="{DBBB1269-4D90-6EEC-89B3-62ED626573FC}"/>
          </ac:cxnSpMkLst>
        </pc:cxnChg>
        <pc:cxnChg chg="del mod">
          <ac:chgData name="antikaboros@gmail.com" userId="b86256c51664c5aa" providerId="LiveId" clId="{0A6D3468-2AE6-44C4-B8F3-6DEFB291B655}" dt="2023-05-20T12:30:48.057" v="78" actId="478"/>
          <ac:cxnSpMkLst>
            <pc:docMk/>
            <pc:sldMk cId="1818148253" sldId="310"/>
            <ac:cxnSpMk id="24" creationId="{9216B9E8-3829-D2E3-F923-8FFB21EB1681}"/>
          </ac:cxnSpMkLst>
        </pc:cxnChg>
        <pc:cxnChg chg="del">
          <ac:chgData name="antikaboros@gmail.com" userId="b86256c51664c5aa" providerId="LiveId" clId="{0A6D3468-2AE6-44C4-B8F3-6DEFB291B655}" dt="2023-05-20T12:30:44.159" v="77" actId="478"/>
          <ac:cxnSpMkLst>
            <pc:docMk/>
            <pc:sldMk cId="1818148253" sldId="310"/>
            <ac:cxnSpMk id="25" creationId="{CFC03EC3-86E8-3D0F-E370-F765198DFF82}"/>
          </ac:cxnSpMkLst>
        </pc:cxnChg>
      </pc:sldChg>
      <pc:sldChg chg="modSp mod">
        <pc:chgData name="antikaboros@gmail.com" userId="b86256c51664c5aa" providerId="LiveId" clId="{0A6D3468-2AE6-44C4-B8F3-6DEFB291B655}" dt="2023-05-20T19:24:53.496" v="201" actId="20577"/>
        <pc:sldMkLst>
          <pc:docMk/>
          <pc:sldMk cId="484888692" sldId="311"/>
        </pc:sldMkLst>
        <pc:spChg chg="mod">
          <ac:chgData name="antikaboros@gmail.com" userId="b86256c51664c5aa" providerId="LiveId" clId="{0A6D3468-2AE6-44C4-B8F3-6DEFB291B655}" dt="2023-05-20T19:24:53.496" v="201" actId="20577"/>
          <ac:spMkLst>
            <pc:docMk/>
            <pc:sldMk cId="484888692" sldId="311"/>
            <ac:spMk id="151" creationId="{00000000-0000-0000-0000-000000000000}"/>
          </ac:spMkLst>
        </pc:spChg>
      </pc:sldChg>
      <pc:sldChg chg="modSp mod">
        <pc:chgData name="antikaboros@gmail.com" userId="b86256c51664c5aa" providerId="LiveId" clId="{0A6D3468-2AE6-44C4-B8F3-6DEFB291B655}" dt="2023-05-24T07:45:03.676" v="229" actId="20577"/>
        <pc:sldMkLst>
          <pc:docMk/>
          <pc:sldMk cId="27501305" sldId="315"/>
        </pc:sldMkLst>
        <pc:spChg chg="mod">
          <ac:chgData name="antikaboros@gmail.com" userId="b86256c51664c5aa" providerId="LiveId" clId="{0A6D3468-2AE6-44C4-B8F3-6DEFB291B655}" dt="2023-05-24T07:45:03.676" v="229" actId="20577"/>
          <ac:spMkLst>
            <pc:docMk/>
            <pc:sldMk cId="27501305" sldId="315"/>
            <ac:spMk id="4" creationId="{8CBD5908-F64F-1DF5-91FE-7CE8EE812810}"/>
          </ac:spMkLst>
        </pc:spChg>
      </pc:sldChg>
      <pc:sldMasterChg chg="delSldLayout">
        <pc:chgData name="antikaboros@gmail.com" userId="b86256c51664c5aa" providerId="LiveId" clId="{0A6D3468-2AE6-44C4-B8F3-6DEFB291B655}" dt="2023-05-20T12:58:35.150" v="121" actId="47"/>
        <pc:sldMasterMkLst>
          <pc:docMk/>
          <pc:sldMasterMk cId="0" sldId="2147483659"/>
        </pc:sldMasterMkLst>
        <pc:sldLayoutChg chg="del">
          <pc:chgData name="antikaboros@gmail.com" userId="b86256c51664c5aa" providerId="LiveId" clId="{0A6D3468-2AE6-44C4-B8F3-6DEFB291B655}" dt="2023-05-20T12:57:55.540" v="119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antikaboros@gmail.com" userId="b86256c51664c5aa" providerId="LiveId" clId="{0A6D3468-2AE6-44C4-B8F3-6DEFB291B655}" dt="2023-05-20T12:58:35.150" v="121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ikaboros@gmail.com" userId="b86256c51664c5aa" providerId="LiveId" clId="{0A6D3468-2AE6-44C4-B8F3-6DEFB291B655}" dt="2023-05-20T12:57:55.540" v="119" actId="47"/>
          <pc:sldLayoutMkLst>
            <pc:docMk/>
            <pc:sldMasterMk cId="0" sldId="2147483659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4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89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099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094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825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299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928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730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69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7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8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37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49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0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23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9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044002" y="1592135"/>
            <a:ext cx="4935892" cy="19551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Hasító</a:t>
            </a:r>
            <a:r>
              <a:rPr lang="en-GB" sz="36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sz="3600" b="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tábla</a:t>
            </a:r>
            <a:br>
              <a:rPr lang="hu-HU" sz="3600" b="0" i="0" dirty="0">
                <a:effectLst/>
                <a:latin typeface="Lexend Deca" panose="020B0604020202020204" charset="-78"/>
                <a:cs typeface="Lexend Deca" panose="020B0604020202020204" charset="-78"/>
              </a:rPr>
            </a:br>
            <a:r>
              <a:rPr lang="en-GB" sz="36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sz="3600" b="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listával</a:t>
            </a:r>
            <a:endParaRPr sz="3600" b="0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13A3D-8D23-EA72-2B7D-4A26F72BE54C}"/>
              </a:ext>
            </a:extLst>
          </p:cNvPr>
          <p:cNvSpPr txBox="1"/>
          <p:nvPr/>
        </p:nvSpPr>
        <p:spPr>
          <a:xfrm>
            <a:off x="7092175" y="4720876"/>
            <a:ext cx="205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Boros</a:t>
            </a:r>
            <a:r>
              <a:rPr lang="en-GB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Antal</a:t>
            </a:r>
            <a:r>
              <a:rPr lang="en-GB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511/2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343829" y="324817"/>
            <a:ext cx="5945459" cy="6096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</a:t>
            </a:r>
            <a:r>
              <a:rPr lang="hu-HU" dirty="0"/>
              <a:t>ért hasznos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151;p22">
            <a:extLst>
              <a:ext uri="{FF2B5EF4-FFF2-40B4-BE49-F238E27FC236}">
                <a16:creationId xmlns:a16="http://schemas.microsoft.com/office/drawing/2014/main" id="{E5BCBE75-9F58-91A0-67D3-CAC80B94993B}"/>
              </a:ext>
            </a:extLst>
          </p:cNvPr>
          <p:cNvSpPr txBox="1">
            <a:spLocks/>
          </p:cNvSpPr>
          <p:nvPr/>
        </p:nvSpPr>
        <p:spPr>
          <a:xfrm>
            <a:off x="436811" y="1472246"/>
            <a:ext cx="8318123" cy="37529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/>
            <a:endParaRPr lang="hu-HU" dirty="0"/>
          </a:p>
          <a:p>
            <a:pPr marL="342900" indent="-342900"/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D5908-F64F-1DF5-91FE-7CE8EE812810}"/>
              </a:ext>
            </a:extLst>
          </p:cNvPr>
          <p:cNvSpPr txBox="1"/>
          <p:nvPr/>
        </p:nvSpPr>
        <p:spPr>
          <a:xfrm>
            <a:off x="628699" y="1932531"/>
            <a:ext cx="84005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Hátrányok: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hu-HU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Memóriaigény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hu-HU" sz="24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K</a:t>
            </a:r>
            <a:r>
              <a:rPr lang="hu-HU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onfliktuskezelő módszerei nem mindig hatékonyak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hu-HU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Alacsony kihasználtság(kevés elem esetén)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hu-HU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Hátrányos hatások </a:t>
            </a:r>
            <a:r>
              <a:rPr lang="en-GB" sz="2400" b="0" i="0" dirty="0" err="1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jelenhetnek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 meg </a:t>
            </a:r>
            <a:r>
              <a:rPr lang="hu-HU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a </a:t>
            </a:r>
            <a:r>
              <a:rPr lang="hu-HU" sz="2400" b="0" i="0" dirty="0" err="1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hash</a:t>
            </a:r>
            <a:r>
              <a:rPr lang="hu-HU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 funkciók kiválasztása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hu-HU" sz="2400" b="0" i="0" dirty="0">
              <a:solidFill>
                <a:schemeClr val="bg1"/>
              </a:solidFill>
              <a:effectLst/>
              <a:latin typeface="Lexend Deca" panose="020B0604020202020204" charset="-78"/>
              <a:cs typeface="Lexend Deca" panose="020B0604020202020204" charset="-78"/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hu-HU" sz="2400" b="0" i="0" dirty="0">
              <a:solidFill>
                <a:srgbClr val="D1D5DB"/>
              </a:solidFill>
              <a:effectLst/>
              <a:latin typeface="Lexend Deca" panose="020B0604020202020204" charset="-78"/>
              <a:cs typeface="Lexend Deca" panose="020B0604020202020204" charset="-78"/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GB" sz="24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6" name="Graphic 5" descr="Badge Cross with solid fill">
            <a:extLst>
              <a:ext uri="{FF2B5EF4-FFF2-40B4-BE49-F238E27FC236}">
                <a16:creationId xmlns:a16="http://schemas.microsoft.com/office/drawing/2014/main" id="{9D1386C1-623B-E9DA-AB01-E32998892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25014" y="1011013"/>
            <a:ext cx="1382751" cy="1382751"/>
          </a:xfrm>
          <a:prstGeom prst="rect">
            <a:avLst/>
          </a:prstGeom>
        </p:spPr>
      </p:pic>
      <p:pic>
        <p:nvPicPr>
          <p:cNvPr id="3" name="Graphic 2" descr="Badge Tick1 with solid fill">
            <a:extLst>
              <a:ext uri="{FF2B5EF4-FFF2-40B4-BE49-F238E27FC236}">
                <a16:creationId xmlns:a16="http://schemas.microsoft.com/office/drawing/2014/main" id="{F8980FAF-31E0-07B5-7BD4-8909B9084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6233" y="1188999"/>
            <a:ext cx="1382751" cy="13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321526" y="-378679"/>
            <a:ext cx="7839390" cy="111512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</a:t>
            </a:r>
            <a:r>
              <a:rPr lang="hu-HU" dirty="0"/>
              <a:t>ért hasznos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391541-9682-2547-A22D-5C0E48C9C510}"/>
              </a:ext>
            </a:extLst>
          </p:cNvPr>
          <p:cNvSpPr/>
          <p:nvPr/>
        </p:nvSpPr>
        <p:spPr>
          <a:xfrm>
            <a:off x="808463" y="736444"/>
            <a:ext cx="7839390" cy="4065551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64DAA4-BCDB-21E7-241C-A021D4CA2D47}"/>
              </a:ext>
            </a:extLst>
          </p:cNvPr>
          <p:cNvSpPr/>
          <p:nvPr/>
        </p:nvSpPr>
        <p:spPr>
          <a:xfrm>
            <a:off x="99929" y="4170094"/>
            <a:ext cx="654205" cy="4386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91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485078" y="1712222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Implementáci</a:t>
            </a:r>
            <a:r>
              <a:rPr lang="hu-HU" dirty="0"/>
              <a:t>ó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56727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Egyszeresen</a:t>
            </a:r>
            <a:r>
              <a:rPr lang="en-GB" dirty="0"/>
              <a:t> </a:t>
            </a:r>
            <a:r>
              <a:rPr lang="en-GB" dirty="0" err="1"/>
              <a:t>láncolt</a:t>
            </a:r>
            <a:r>
              <a:rPr lang="en-GB" dirty="0"/>
              <a:t>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/>
              <a:t>osztaly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693CC-4098-F5C1-56BE-A07771BB7A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5636" y="1909648"/>
            <a:ext cx="5932726" cy="22709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Node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10DE9-82B6-9499-591F-C29E2CE3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73" y="1733760"/>
            <a:ext cx="8068871" cy="23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28511" y="73401"/>
            <a:ext cx="756727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Hasító</a:t>
            </a:r>
            <a:r>
              <a:rPr lang="en-GB" sz="32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sz="3200" b="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tábla</a:t>
            </a:r>
            <a:r>
              <a:rPr lang="en-GB" sz="32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dirty="0" err="1"/>
              <a:t>osztaly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80858-69BE-DDA8-F957-C15E3EA5D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9144" y="1586051"/>
            <a:ext cx="8504657" cy="27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6302" y="375421"/>
            <a:ext cx="4136026" cy="32121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/>
              <a:t>Legfontosabbf</a:t>
            </a:r>
            <a:r>
              <a:rPr lang="hu-HU" sz="4800" dirty="0" err="1"/>
              <a:t>üggvények</a:t>
            </a:r>
            <a:endParaRPr sz="4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3;p20">
            <a:extLst>
              <a:ext uri="{FF2B5EF4-FFF2-40B4-BE49-F238E27FC236}">
                <a16:creationId xmlns:a16="http://schemas.microsoft.com/office/drawing/2014/main" id="{32E07CD3-BEAF-5307-39BC-441C34FAEB6F}"/>
              </a:ext>
            </a:extLst>
          </p:cNvPr>
          <p:cNvSpPr txBox="1">
            <a:spLocks/>
          </p:cNvSpPr>
          <p:nvPr/>
        </p:nvSpPr>
        <p:spPr>
          <a:xfrm>
            <a:off x="685643" y="2129139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GB" b="1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7243-7FB4-AC0A-93F1-FB3C4D7C60FA}"/>
              </a:ext>
            </a:extLst>
          </p:cNvPr>
          <p:cNvSpPr txBox="1"/>
          <p:nvPr/>
        </p:nvSpPr>
        <p:spPr>
          <a:xfrm>
            <a:off x="392207" y="2635482"/>
            <a:ext cx="3553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4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Tábla</a:t>
            </a:r>
            <a:r>
              <a:rPr lang="en-GB" sz="24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létrehozása</a:t>
            </a:r>
            <a:endParaRPr lang="en-GB" sz="24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4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Listák</a:t>
            </a:r>
            <a:r>
              <a:rPr lang="en-GB" sz="24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létrehozása</a:t>
            </a:r>
            <a:endParaRPr lang="en-GB" sz="24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4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Elemek</a:t>
            </a:r>
            <a:r>
              <a:rPr lang="en-GB" sz="24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létrehozása</a:t>
            </a:r>
            <a:endParaRPr lang="en-GB" sz="24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4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Elemek</a:t>
            </a:r>
            <a:r>
              <a:rPr lang="en-GB" sz="24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elhelyezése</a:t>
            </a:r>
            <a:endParaRPr lang="en-GB" sz="24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96543" y="101895"/>
            <a:ext cx="6098400" cy="15707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3200" b="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Hasító</a:t>
            </a:r>
            <a:r>
              <a:rPr lang="en-GB" sz="32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sz="3200" b="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tábla</a:t>
            </a:r>
            <a:r>
              <a:rPr lang="en-GB" sz="32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sz="3200" b="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létrehozása</a:t>
            </a:r>
            <a:r>
              <a:rPr lang="hu-HU" sz="32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(listával)</a:t>
            </a:r>
            <a:br>
              <a:rPr lang="hu-HU" sz="3200" b="0" i="0" dirty="0">
                <a:effectLst/>
                <a:latin typeface="Lexend Deca" panose="020B0604020202020204" charset="-78"/>
                <a:cs typeface="Lexend Deca" panose="020B0604020202020204" charset="-78"/>
              </a:rPr>
            </a:b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AD1B-AEF5-90D1-D66C-96462DB1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" y="2037629"/>
            <a:ext cx="3389657" cy="3155100"/>
          </a:xfrm>
        </p:spPr>
        <p:txBody>
          <a:bodyPr/>
          <a:lstStyle/>
          <a:p>
            <a:r>
              <a:rPr lang="hu-HU" sz="20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Előfeltétel: létező lista</a:t>
            </a:r>
          </a:p>
          <a:p>
            <a:r>
              <a:rPr lang="hu-HU" dirty="0">
                <a:latin typeface="Lexend Deca" panose="020B0604020202020204" charset="-78"/>
                <a:cs typeface="Lexend Deca" panose="020B0604020202020204" charset="-78"/>
              </a:rPr>
              <a:t>Utófeltétel: Létrejön egy új, üres hasítótábla</a:t>
            </a:r>
          </a:p>
          <a:p>
            <a:pPr marL="101600" indent="0">
              <a:buNone/>
            </a:pPr>
            <a:endParaRPr lang="hu-HU" sz="2000" b="0" i="0" dirty="0">
              <a:effectLst/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23422D-5447-33E6-D724-3CE98F15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93275" y="1437436"/>
            <a:ext cx="5504529" cy="683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1FC13-3D24-E540-47FA-D728A0F4C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07" y="1893269"/>
            <a:ext cx="4415961" cy="1964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66063" y="0"/>
            <a:ext cx="6098400" cy="15707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hu-HU" sz="32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Beszúrás</a:t>
            </a:r>
            <a:br>
              <a:rPr lang="hu-HU" sz="3200" b="0" i="0" dirty="0">
                <a:effectLst/>
                <a:latin typeface="Lexend Deca" panose="020B0604020202020204" charset="-78"/>
                <a:cs typeface="Lexend Deca" panose="020B0604020202020204" charset="-78"/>
              </a:rPr>
            </a:b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AD1B-AEF5-90D1-D66C-96462DB1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124" y="1570787"/>
            <a:ext cx="7984041" cy="1717385"/>
          </a:xfrm>
        </p:spPr>
        <p:txBody>
          <a:bodyPr/>
          <a:lstStyle/>
          <a:p>
            <a:r>
              <a:rPr lang="hu-HU" sz="20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Előfeltétel: Az adatstruktúra létezik </a:t>
            </a:r>
            <a:endParaRPr lang="en-GB" sz="2000" b="0" i="0" dirty="0">
              <a:effectLst/>
              <a:latin typeface="Lexend Deca" panose="020B0604020202020204" charset="-78"/>
              <a:cs typeface="Lexend Deca" panose="020B0604020202020204" charset="-78"/>
            </a:endParaRPr>
          </a:p>
          <a:p>
            <a:r>
              <a:rPr lang="hu-HU" dirty="0">
                <a:latin typeface="Lexend Deca" panose="020B0604020202020204" charset="-78"/>
                <a:cs typeface="Lexend Deca" panose="020B0604020202020204" charset="-78"/>
              </a:rPr>
              <a:t>Utófeltétel: Az adatszerkezetben elérhető lesz a beszúrt kulcs-érték pár.</a:t>
            </a:r>
          </a:p>
          <a:p>
            <a:pPr marL="101600" indent="0">
              <a:buNone/>
            </a:pPr>
            <a:endParaRPr lang="hu-HU" sz="2000" b="0" i="0" dirty="0">
              <a:effectLst/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59D4F-7E82-B6A7-2B89-CDD38A80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037445" y="1900878"/>
            <a:ext cx="3877779" cy="1722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3422D-5447-33E6-D724-3CE98F151A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31221" y="3619837"/>
            <a:ext cx="6281552" cy="779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33C46-727A-EB96-F17B-0F4B5736A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1438" y="4048750"/>
            <a:ext cx="649280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4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66063" y="0"/>
            <a:ext cx="6098400" cy="15707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hu-HU" b="0" dirty="0">
                <a:latin typeface="Lexend Deca" panose="020B0604020202020204" charset="-78"/>
                <a:cs typeface="Lexend Deca" panose="020B0604020202020204" charset="-78"/>
              </a:rPr>
              <a:t>Törlés</a:t>
            </a:r>
            <a:br>
              <a:rPr lang="hu-HU" sz="3200" b="0" i="0" dirty="0">
                <a:effectLst/>
                <a:latin typeface="Lexend Deca" panose="020B0604020202020204" charset="-78"/>
                <a:cs typeface="Lexend Deca" panose="020B0604020202020204" charset="-78"/>
              </a:rPr>
            </a:b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AD1B-AEF5-90D1-D66C-96462DB1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979" y="1645815"/>
            <a:ext cx="7984041" cy="1722269"/>
          </a:xfrm>
        </p:spPr>
        <p:txBody>
          <a:bodyPr/>
          <a:lstStyle/>
          <a:p>
            <a:r>
              <a:rPr lang="hu-HU" sz="20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Előfeltétel: Az adatstruktúra létezik és van olyan kulcs az adatszerkezetben, ami megegyezik a megadott kulccsal.</a:t>
            </a:r>
            <a:endParaRPr lang="en-GB" sz="2000" b="0" i="0" dirty="0">
              <a:effectLst/>
              <a:latin typeface="Lexend Deca" panose="020B0604020202020204" charset="-78"/>
              <a:cs typeface="Lexend Deca" panose="020B0604020202020204" charset="-78"/>
            </a:endParaRPr>
          </a:p>
          <a:p>
            <a:r>
              <a:rPr lang="hu-HU" dirty="0">
                <a:latin typeface="Lexend Deca" panose="020B0604020202020204" charset="-78"/>
                <a:cs typeface="Lexend Deca" panose="020B0604020202020204" charset="-78"/>
              </a:rPr>
              <a:t>Utófeltétel: Az adott kulcs-érték pár törlődik a hasítótáblából.</a:t>
            </a:r>
          </a:p>
          <a:p>
            <a:pPr marL="101600" indent="0">
              <a:buNone/>
            </a:pPr>
            <a:endParaRPr lang="hu-HU" sz="2000" b="0" i="0" dirty="0">
              <a:effectLst/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59D4F-7E82-B6A7-2B89-CDD38A80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962" y="2876323"/>
            <a:ext cx="4671465" cy="1722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3422D-5447-33E6-D724-3CE98F151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48395" y="-190052"/>
            <a:ext cx="7414903" cy="1950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33C46-727A-EB96-F17B-0F4B5736A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21" y="3572714"/>
            <a:ext cx="7974847" cy="861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862647-916F-F55F-7A76-6465BFFCF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5705" y="1043775"/>
            <a:ext cx="6203218" cy="129551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2619BB-353E-B206-6911-44DEAC34BF7E}"/>
              </a:ext>
            </a:extLst>
          </p:cNvPr>
          <p:cNvGrpSpPr/>
          <p:nvPr/>
        </p:nvGrpSpPr>
        <p:grpSpPr>
          <a:xfrm>
            <a:off x="9638585" y="466417"/>
            <a:ext cx="6203218" cy="2208740"/>
            <a:chOff x="1287065" y="2194560"/>
            <a:chExt cx="6203218" cy="22087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799BE0-46BB-5074-F766-1763C876D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7065" y="3107788"/>
              <a:ext cx="6203218" cy="1295512"/>
            </a:xfrm>
            <a:prstGeom prst="rect">
              <a:avLst/>
            </a:prstGeom>
          </p:spPr>
        </p:pic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EADBE62-297A-AD32-CBB3-4D3AF0AA4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9720" y="3230880"/>
              <a:ext cx="922020" cy="662940"/>
            </a:xfrm>
            <a:prstGeom prst="bentConnector3">
              <a:avLst>
                <a:gd name="adj1" fmla="val 105372"/>
              </a:avLst>
            </a:prstGeom>
            <a:ln w="635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072C6-E92B-B33E-DABD-7881195FF698}"/>
                </a:ext>
              </a:extLst>
            </p:cNvPr>
            <p:cNvCxnSpPr/>
            <p:nvPr/>
          </p:nvCxnSpPr>
          <p:spPr>
            <a:xfrm>
              <a:off x="5288280" y="3230880"/>
              <a:ext cx="1089660" cy="0"/>
            </a:xfrm>
            <a:prstGeom prst="line">
              <a:avLst/>
            </a:prstGeom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24047F0-5479-0B50-A99F-3AF2B43FF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2253" y="2194560"/>
              <a:ext cx="0" cy="1036320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996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10090" y="192809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 a </a:t>
            </a:r>
            <a:r>
              <a:rPr lang="hu-HU" dirty="0">
                <a:latin typeface="Arial" panose="020B0604020202020204" pitchFamily="34" charset="0"/>
              </a:rPr>
              <a:t>h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asító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 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tábl</a:t>
            </a:r>
            <a:r>
              <a:rPr lang="hu-HU" sz="3200" i="0" dirty="0">
                <a:effectLst/>
                <a:latin typeface="Arial" panose="020B0604020202020204" pitchFamily="34" charset="0"/>
              </a:rPr>
              <a:t>a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?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717A99B0-7544-0D17-4138-21B8B8B5F8E8}"/>
              </a:ext>
            </a:extLst>
          </p:cNvPr>
          <p:cNvSpPr/>
          <p:nvPr/>
        </p:nvSpPr>
        <p:spPr>
          <a:xfrm>
            <a:off x="-4548453" y="1405054"/>
            <a:ext cx="3137209" cy="2877015"/>
          </a:xfrm>
          <a:prstGeom prst="oc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66063" y="0"/>
            <a:ext cx="6098400" cy="15707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hu-HU" sz="32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Keresés</a:t>
            </a:r>
            <a:br>
              <a:rPr lang="hu-HU" sz="3200" b="0" i="0" dirty="0">
                <a:effectLst/>
                <a:latin typeface="Lexend Deca" panose="020B0604020202020204" charset="-78"/>
                <a:cs typeface="Lexend Deca" panose="020B0604020202020204" charset="-78"/>
              </a:rPr>
            </a:b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AD1B-AEF5-90D1-D66C-96462DB1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979" y="1645815"/>
            <a:ext cx="7984041" cy="1386945"/>
          </a:xfrm>
        </p:spPr>
        <p:txBody>
          <a:bodyPr/>
          <a:lstStyle/>
          <a:p>
            <a:r>
              <a:rPr lang="hu-HU" sz="2000" b="0" i="0" dirty="0">
                <a:effectLst/>
                <a:latin typeface="Lexend Deca" panose="020B0604020202020204" charset="-78"/>
                <a:cs typeface="Lexend Deca" panose="020B0604020202020204" charset="-78"/>
              </a:rPr>
              <a:t>Előfeltétel: Az adatstruktúra létezik.		</a:t>
            </a:r>
          </a:p>
          <a:p>
            <a:r>
              <a:rPr lang="hu-HU" dirty="0">
                <a:latin typeface="Lexend Deca" panose="020B0604020202020204" charset="-78"/>
                <a:cs typeface="Lexend Deca" panose="020B0604020202020204" charset="-78"/>
              </a:rPr>
              <a:t>Utófeltétel: Igaz értékkel tér vissza, ha a kulcs megtalálható az adatszerkezetben, különben hamis értékkel.</a:t>
            </a:r>
          </a:p>
          <a:p>
            <a:pPr marL="101600" indent="0">
              <a:buNone/>
            </a:pPr>
            <a:endParaRPr lang="hu-HU" sz="2000" b="0" i="0" dirty="0">
              <a:effectLst/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59D4F-7E82-B6A7-2B89-CDD38A80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962" y="2876323"/>
            <a:ext cx="4671465" cy="1722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3422D-5447-33E6-D724-3CE98F151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48395" y="-190052"/>
            <a:ext cx="7414903" cy="1950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33C46-727A-EB96-F17B-0F4B5736A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509379" y="2041706"/>
            <a:ext cx="7974847" cy="8611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C336B5-C587-76F2-B461-975E186CD2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67965" y="3107788"/>
            <a:ext cx="6203218" cy="10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4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17809" y="191430"/>
            <a:ext cx="3867615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Milyen feladatnál hasznos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50200" y="566100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hu-HU" dirty="0"/>
              <a:t> kiadó lakások problémája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1732155"/>
            <a:ext cx="4021800" cy="30617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Adott egy kiadó lakásokkal foglalkozó üzletember aki szeretne gyorsan hozzáférni az ügyfelei adataihoz. Mivel nagy a kiadó szobák száma(10 000), a keresésnek hatékonynak kell lennie.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/>
          <a:srcRect l="16273" r="16273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16386" y="349546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hu-HU" dirty="0"/>
              <a:t> kiadó lakások problémája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436811" y="1472246"/>
            <a:ext cx="8318123" cy="37529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hu-HU" dirty="0"/>
              <a:t>Az ügyfél minden adatát tárolni kell. Ha be akarunk illeszteni egy új foglalást vigyáznunk kell arra egy hónapban csak egy foglalás történhet egy adott szobára, de ugyanakkor az érkezés és a távozás is tárolva kell hogy legyen. Ügyfél adatainak beillesztése, törlése, keresése nélkülözhetetlen, lehessen listázni a személyeket és lehessen minden ügyfél adatait egyszerre kiíratni. A keresés</a:t>
            </a:r>
            <a:r>
              <a:rPr lang="en-GB"/>
              <a:t>nek</a:t>
            </a:r>
            <a:r>
              <a:rPr lang="hu-HU"/>
              <a:t> </a:t>
            </a:r>
            <a:r>
              <a:rPr lang="hu-HU" dirty="0"/>
              <a:t>szobaszám és név szerint is ugyanolyan hatékonynak kell lennie.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/>
          <a:srcRect l="16273" r="16273"/>
          <a:stretch/>
        </p:blipFill>
        <p:spPr>
          <a:xfrm>
            <a:off x="7860726" y="143388"/>
            <a:ext cx="1239716" cy="9495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888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16386" y="349546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hu-HU" dirty="0"/>
              <a:t> kiadó lakások problémája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436811" y="1472246"/>
            <a:ext cx="8318123" cy="37529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hu-HU" dirty="0"/>
              <a:t>A programnak legyen menüje, amit jelszó véd.</a:t>
            </a:r>
          </a:p>
          <a:p>
            <a:pPr marL="342900" indent="-342900"/>
            <a:r>
              <a:rPr lang="hu-HU" dirty="0"/>
              <a:t>Fájlból is tudjon olvasni adatokat(alapértelmezett beolvasás)</a:t>
            </a:r>
            <a:endParaRPr lang="en-GB" dirty="0"/>
          </a:p>
          <a:p>
            <a:pPr marL="342900" indent="-342900"/>
            <a:r>
              <a:rPr lang="en-GB" dirty="0" err="1"/>
              <a:t>Billenty</a:t>
            </a:r>
            <a:r>
              <a:rPr lang="hu-HU" dirty="0" err="1"/>
              <a:t>űzetről</a:t>
            </a:r>
            <a:r>
              <a:rPr lang="hu-HU" dirty="0"/>
              <a:t> is lehessen ügyfelet hozzáadni</a:t>
            </a:r>
          </a:p>
          <a:p>
            <a:pPr marL="342900" indent="-342900"/>
            <a:r>
              <a:rPr lang="hu-HU" dirty="0"/>
              <a:t>Legalább 10 000 szobát képes legyen tárolni</a:t>
            </a:r>
          </a:p>
          <a:p>
            <a:pPr marL="342900" indent="-342900"/>
            <a:r>
              <a:rPr lang="hu-HU" dirty="0"/>
              <a:t>Hatékony keresés</a:t>
            </a:r>
          </a:p>
          <a:p>
            <a:pPr marL="342900" indent="-342900"/>
            <a:endParaRPr lang="hu-HU" dirty="0"/>
          </a:p>
          <a:p>
            <a:pPr marL="342900" indent="-342900"/>
            <a:endParaRPr lang="en-GB" dirty="0"/>
          </a:p>
          <a:p>
            <a:pPr marL="342900" indent="-342900"/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/>
          <a:srcRect l="16273" r="16273"/>
          <a:stretch/>
        </p:blipFill>
        <p:spPr>
          <a:xfrm>
            <a:off x="7860726" y="143388"/>
            <a:ext cx="1239716" cy="9495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702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418947-0F6B-73BF-8F4F-923FABEACA48}"/>
              </a:ext>
            </a:extLst>
          </p:cNvPr>
          <p:cNvSpPr txBox="1">
            <a:spLocks/>
          </p:cNvSpPr>
          <p:nvPr/>
        </p:nvSpPr>
        <p:spPr>
          <a:xfrm>
            <a:off x="1124764" y="2823626"/>
            <a:ext cx="42639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dirty="0" err="1"/>
              <a:t>hash.h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CA8AF1-A207-EC22-6EB8-24188377C8F3}"/>
              </a:ext>
            </a:extLst>
          </p:cNvPr>
          <p:cNvSpPr txBox="1">
            <a:spLocks/>
          </p:cNvSpPr>
          <p:nvPr/>
        </p:nvSpPr>
        <p:spPr>
          <a:xfrm>
            <a:off x="598589" y="736418"/>
            <a:ext cx="42639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dirty="0" err="1"/>
              <a:t>list.h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DED60B-B72F-1AD6-0FE7-0F9606FB934C}"/>
              </a:ext>
            </a:extLst>
          </p:cNvPr>
          <p:cNvCxnSpPr>
            <a:cxnSpLocks/>
          </p:cNvCxnSpPr>
          <p:nvPr/>
        </p:nvCxnSpPr>
        <p:spPr>
          <a:xfrm flipV="1">
            <a:off x="-899160" y="911620"/>
            <a:ext cx="0" cy="467121"/>
          </a:xfrm>
          <a:prstGeom prst="straightConnector1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FB7BE8-27FF-E530-99D5-A2DD20976D89}"/>
              </a:ext>
            </a:extLst>
          </p:cNvPr>
          <p:cNvSpPr txBox="1"/>
          <p:nvPr/>
        </p:nvSpPr>
        <p:spPr>
          <a:xfrm>
            <a:off x="-1546860" y="312879"/>
            <a:ext cx="1546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class Node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F1181F-112E-0A2D-7CB4-0A3112892A45}"/>
              </a:ext>
            </a:extLst>
          </p:cNvPr>
          <p:cNvCxnSpPr>
            <a:cxnSpLocks/>
          </p:cNvCxnSpPr>
          <p:nvPr/>
        </p:nvCxnSpPr>
        <p:spPr>
          <a:xfrm flipV="1">
            <a:off x="-899160" y="3492242"/>
            <a:ext cx="0" cy="447232"/>
          </a:xfrm>
          <a:prstGeom prst="straightConnector1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FBCB1A-3E6A-2663-0D9F-9C5806D678A0}"/>
              </a:ext>
            </a:extLst>
          </p:cNvPr>
          <p:cNvSpPr txBox="1"/>
          <p:nvPr/>
        </p:nvSpPr>
        <p:spPr>
          <a:xfrm>
            <a:off x="-1546860" y="2990320"/>
            <a:ext cx="1943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class list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C676991-78CE-A094-F854-C4F8F31BCD7D}"/>
              </a:ext>
            </a:extLst>
          </p:cNvPr>
          <p:cNvSpPr/>
          <p:nvPr/>
        </p:nvSpPr>
        <p:spPr>
          <a:xfrm rot="20102959">
            <a:off x="1030181" y="1592890"/>
            <a:ext cx="630800" cy="941070"/>
          </a:xfrm>
          <a:prstGeom prst="downArrow">
            <a:avLst/>
          </a:prstGeom>
          <a:gradFill>
            <a:gsLst>
              <a:gs pos="60000">
                <a:srgbClr val="A458FF"/>
              </a:gs>
              <a:gs pos="6000">
                <a:srgbClr val="3544FF"/>
              </a:gs>
              <a:gs pos="100000">
                <a:srgbClr val="0A2F9E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5566D-C4DA-1D3B-B09A-FDF9FC2B8EA1}"/>
              </a:ext>
            </a:extLst>
          </p:cNvPr>
          <p:cNvSpPr txBox="1"/>
          <p:nvPr/>
        </p:nvSpPr>
        <p:spPr>
          <a:xfrm>
            <a:off x="5954751" y="2310140"/>
            <a:ext cx="18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Levenim MT" panose="020B0604020202020204" pitchFamily="2" charset="-79"/>
                <a:cs typeface="Levenim MT" panose="020B0604020202020204" pitchFamily="2" charset="-79"/>
              </a:rPr>
              <a:t>Main.cpp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91E9383-6B35-6B3D-7009-52EEA273C9E0}"/>
              </a:ext>
            </a:extLst>
          </p:cNvPr>
          <p:cNvSpPr/>
          <p:nvPr/>
        </p:nvSpPr>
        <p:spPr>
          <a:xfrm rot="20102959">
            <a:off x="-1151741" y="1666505"/>
            <a:ext cx="630800" cy="941070"/>
          </a:xfrm>
          <a:prstGeom prst="downArrow">
            <a:avLst/>
          </a:prstGeom>
          <a:gradFill>
            <a:gsLst>
              <a:gs pos="60000">
                <a:srgbClr val="A458FF"/>
              </a:gs>
              <a:gs pos="6000">
                <a:srgbClr val="3544FF"/>
              </a:gs>
              <a:gs pos="100000">
                <a:srgbClr val="0A2F9E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15818C3-9C9B-DFE6-E9D2-5EC0058C8A35}"/>
              </a:ext>
            </a:extLst>
          </p:cNvPr>
          <p:cNvSpPr txBox="1">
            <a:spLocks/>
          </p:cNvSpPr>
          <p:nvPr/>
        </p:nvSpPr>
        <p:spPr>
          <a:xfrm>
            <a:off x="4341541" y="391006"/>
            <a:ext cx="42639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dirty="0" err="1"/>
              <a:t>feladat.h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B96B73-D106-3065-AC21-75B9AA08DB8E}"/>
              </a:ext>
            </a:extLst>
          </p:cNvPr>
          <p:cNvSpPr txBox="1">
            <a:spLocks/>
          </p:cNvSpPr>
          <p:nvPr/>
        </p:nvSpPr>
        <p:spPr>
          <a:xfrm>
            <a:off x="4037300" y="4070362"/>
            <a:ext cx="42639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dirty="0" err="1"/>
              <a:t>bool.h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249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418947-0F6B-73BF-8F4F-923FABEACA48}"/>
              </a:ext>
            </a:extLst>
          </p:cNvPr>
          <p:cNvSpPr txBox="1">
            <a:spLocks/>
          </p:cNvSpPr>
          <p:nvPr/>
        </p:nvSpPr>
        <p:spPr>
          <a:xfrm>
            <a:off x="1345581" y="2790295"/>
            <a:ext cx="42639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dirty="0" err="1"/>
              <a:t>hash.h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CA8AF1-A207-EC22-6EB8-24188377C8F3}"/>
              </a:ext>
            </a:extLst>
          </p:cNvPr>
          <p:cNvSpPr txBox="1">
            <a:spLocks/>
          </p:cNvSpPr>
          <p:nvPr/>
        </p:nvSpPr>
        <p:spPr>
          <a:xfrm>
            <a:off x="598589" y="736418"/>
            <a:ext cx="42639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dirty="0" err="1"/>
              <a:t>list.h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DED60B-B72F-1AD6-0FE7-0F9606FB934C}"/>
              </a:ext>
            </a:extLst>
          </p:cNvPr>
          <p:cNvCxnSpPr>
            <a:cxnSpLocks/>
          </p:cNvCxnSpPr>
          <p:nvPr/>
        </p:nvCxnSpPr>
        <p:spPr>
          <a:xfrm>
            <a:off x="3861576" y="813645"/>
            <a:ext cx="0" cy="704210"/>
          </a:xfrm>
          <a:prstGeom prst="straightConnector1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FB7BE8-27FF-E530-99D5-A2DD20976D89}"/>
              </a:ext>
            </a:extLst>
          </p:cNvPr>
          <p:cNvSpPr txBox="1"/>
          <p:nvPr/>
        </p:nvSpPr>
        <p:spPr>
          <a:xfrm>
            <a:off x="3118963" y="1663314"/>
            <a:ext cx="1546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class Node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F1181F-112E-0A2D-7CB4-0A3112892A45}"/>
              </a:ext>
            </a:extLst>
          </p:cNvPr>
          <p:cNvCxnSpPr>
            <a:cxnSpLocks/>
          </p:cNvCxnSpPr>
          <p:nvPr/>
        </p:nvCxnSpPr>
        <p:spPr>
          <a:xfrm flipV="1">
            <a:off x="1852490" y="659191"/>
            <a:ext cx="647700" cy="154454"/>
          </a:xfrm>
          <a:prstGeom prst="straightConnector1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FBCB1A-3E6A-2663-0D9F-9C5806D678A0}"/>
              </a:ext>
            </a:extLst>
          </p:cNvPr>
          <p:cNvSpPr txBox="1"/>
          <p:nvPr/>
        </p:nvSpPr>
        <p:spPr>
          <a:xfrm>
            <a:off x="3025573" y="260573"/>
            <a:ext cx="292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class LinkedList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C676991-78CE-A094-F854-C4F8F31BCD7D}"/>
              </a:ext>
            </a:extLst>
          </p:cNvPr>
          <p:cNvSpPr/>
          <p:nvPr/>
        </p:nvSpPr>
        <p:spPr>
          <a:xfrm rot="20102959">
            <a:off x="1030181" y="1592890"/>
            <a:ext cx="630800" cy="941070"/>
          </a:xfrm>
          <a:prstGeom prst="downArrow">
            <a:avLst/>
          </a:prstGeom>
          <a:gradFill>
            <a:gsLst>
              <a:gs pos="60000">
                <a:srgbClr val="A458FF"/>
              </a:gs>
              <a:gs pos="6000">
                <a:srgbClr val="3544FF"/>
              </a:gs>
              <a:gs pos="100000">
                <a:srgbClr val="0A2F9E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5566D-C4DA-1D3B-B09A-FDF9FC2B8EA1}"/>
              </a:ext>
            </a:extLst>
          </p:cNvPr>
          <p:cNvSpPr txBox="1"/>
          <p:nvPr/>
        </p:nvSpPr>
        <p:spPr>
          <a:xfrm>
            <a:off x="5954751" y="2310140"/>
            <a:ext cx="18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Levenim MT" panose="020B0604020202020204" pitchFamily="2" charset="-79"/>
                <a:cs typeface="Levenim MT" panose="020B0604020202020204" pitchFamily="2" charset="-79"/>
              </a:rPr>
              <a:t>Main.cpp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ED306FA-17D9-273D-7207-2A300AC33329}"/>
              </a:ext>
            </a:extLst>
          </p:cNvPr>
          <p:cNvSpPr/>
          <p:nvPr/>
        </p:nvSpPr>
        <p:spPr>
          <a:xfrm rot="15776994">
            <a:off x="3444555" y="2636492"/>
            <a:ext cx="630800" cy="941070"/>
          </a:xfrm>
          <a:prstGeom prst="downArrow">
            <a:avLst/>
          </a:prstGeom>
          <a:gradFill>
            <a:gsLst>
              <a:gs pos="60000">
                <a:srgbClr val="A458FF"/>
              </a:gs>
              <a:gs pos="6000">
                <a:srgbClr val="3544FF"/>
              </a:gs>
              <a:gs pos="100000">
                <a:srgbClr val="0A2F9E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87C916-6696-ACA7-2B04-DA5085BDB46F}"/>
              </a:ext>
            </a:extLst>
          </p:cNvPr>
          <p:cNvCxnSpPr>
            <a:cxnSpLocks/>
          </p:cNvCxnSpPr>
          <p:nvPr/>
        </p:nvCxnSpPr>
        <p:spPr>
          <a:xfrm flipV="1">
            <a:off x="2007991" y="3410887"/>
            <a:ext cx="0" cy="654169"/>
          </a:xfrm>
          <a:prstGeom prst="straightConnector1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7A0218-8D70-5041-C5FE-EDB09D467ADA}"/>
              </a:ext>
            </a:extLst>
          </p:cNvPr>
          <p:cNvSpPr txBox="1"/>
          <p:nvPr/>
        </p:nvSpPr>
        <p:spPr>
          <a:xfrm>
            <a:off x="1035601" y="4207027"/>
            <a:ext cx="292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class </a:t>
            </a:r>
            <a:r>
              <a:rPr lang="en-GB" sz="20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Hash_table</a:t>
            </a:r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721EE-6911-2FB7-BF82-611015E1F6F8}"/>
              </a:ext>
            </a:extLst>
          </p:cNvPr>
          <p:cNvSpPr txBox="1">
            <a:spLocks/>
          </p:cNvSpPr>
          <p:nvPr/>
        </p:nvSpPr>
        <p:spPr>
          <a:xfrm>
            <a:off x="6386490" y="4235342"/>
            <a:ext cx="42639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dirty="0" err="1"/>
              <a:t>bool.h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9598F4-1068-BCDD-96CF-4FBBF1551A02}"/>
              </a:ext>
            </a:extLst>
          </p:cNvPr>
          <p:cNvSpPr txBox="1">
            <a:spLocks/>
          </p:cNvSpPr>
          <p:nvPr/>
        </p:nvSpPr>
        <p:spPr>
          <a:xfrm>
            <a:off x="6783658" y="375789"/>
            <a:ext cx="42639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dirty="0" err="1"/>
              <a:t>feladat.h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83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16386" y="349546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hu-HU" dirty="0"/>
              <a:t> kiadó lakások problémája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/>
          <a:srcRect l="16273" r="16273"/>
          <a:stretch/>
        </p:blipFill>
        <p:spPr>
          <a:xfrm>
            <a:off x="4012138" y="1516566"/>
            <a:ext cx="3518652" cy="2683796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4" name="Google Shape;150;p22">
            <a:extLst>
              <a:ext uri="{FF2B5EF4-FFF2-40B4-BE49-F238E27FC236}">
                <a16:creationId xmlns:a16="http://schemas.microsoft.com/office/drawing/2014/main" id="{722BA25C-2A74-B283-2A20-5885369A5B70}"/>
              </a:ext>
            </a:extLst>
          </p:cNvPr>
          <p:cNvSpPr txBox="1">
            <a:spLocks/>
          </p:cNvSpPr>
          <p:nvPr/>
        </p:nvSpPr>
        <p:spPr>
          <a:xfrm>
            <a:off x="1271313" y="2278707"/>
            <a:ext cx="40218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hu-HU" sz="4400" dirty="0"/>
              <a:t>TESZT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17686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465820" y="1237738"/>
            <a:ext cx="3617400" cy="31261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err="1"/>
              <a:t>Bármi</a:t>
            </a:r>
            <a:r>
              <a:rPr lang="en-GB" sz="7200" dirty="0"/>
              <a:t> </a:t>
            </a:r>
            <a:r>
              <a:rPr lang="en-GB" sz="7200" dirty="0" err="1"/>
              <a:t>kérdés</a:t>
            </a:r>
            <a:r>
              <a:rPr lang="en-GB" sz="7200" dirty="0"/>
              <a:t>?</a:t>
            </a:r>
            <a:br>
              <a:rPr lang="en-GB" sz="7200" dirty="0"/>
            </a:br>
            <a:endParaRPr sz="72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 a </a:t>
            </a:r>
            <a:r>
              <a:rPr lang="hu-HU" dirty="0">
                <a:latin typeface="Arial" panose="020B0604020202020204" pitchFamily="34" charset="0"/>
              </a:rPr>
              <a:t>h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asító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 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tábl</a:t>
            </a:r>
            <a:r>
              <a:rPr lang="hu-HU" sz="3200" i="0" dirty="0">
                <a:effectLst/>
                <a:latin typeface="Arial" panose="020B0604020202020204" pitchFamily="34" charset="0"/>
              </a:rPr>
              <a:t>a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?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717A99B0-7544-0D17-4138-21B8B8B5F8E8}"/>
              </a:ext>
            </a:extLst>
          </p:cNvPr>
          <p:cNvSpPr/>
          <p:nvPr/>
        </p:nvSpPr>
        <p:spPr>
          <a:xfrm>
            <a:off x="283185" y="2245112"/>
            <a:ext cx="1842982" cy="1665249"/>
          </a:xfrm>
          <a:prstGeom prst="oc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C6853B-538A-4B32-0D09-B0F2C2ED6D16}"/>
              </a:ext>
            </a:extLst>
          </p:cNvPr>
          <p:cNvSpPr/>
          <p:nvPr/>
        </p:nvSpPr>
        <p:spPr>
          <a:xfrm>
            <a:off x="3326780" y="2416097"/>
            <a:ext cx="2490439" cy="13232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Hasító</a:t>
            </a:r>
            <a:r>
              <a:rPr lang="en-GB" sz="2400" i="0" dirty="0">
                <a:effectLst/>
                <a:latin typeface="Lexend Deca" panose="020B0604020202020204" charset="-78"/>
                <a:cs typeface="Lexend Deca" panose="020B0604020202020204" charset="-78"/>
              </a:rPr>
              <a:t> f</a:t>
            </a:r>
            <a:r>
              <a:rPr lang="hu-HU" sz="240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üggvény</a:t>
            </a:r>
            <a:endParaRPr lang="en-GB" sz="2400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3A630C4-BD8D-FF47-D44E-4D2A6ACEF7ED}"/>
              </a:ext>
            </a:extLst>
          </p:cNvPr>
          <p:cNvSpPr/>
          <p:nvPr/>
        </p:nvSpPr>
        <p:spPr>
          <a:xfrm>
            <a:off x="2386361" y="2847277"/>
            <a:ext cx="676507" cy="460917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48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 a </a:t>
            </a:r>
            <a:r>
              <a:rPr lang="hu-HU" dirty="0">
                <a:latin typeface="Arial" panose="020B0604020202020204" pitchFamily="34" charset="0"/>
              </a:rPr>
              <a:t>h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asító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 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tábl</a:t>
            </a:r>
            <a:r>
              <a:rPr lang="hu-HU" sz="3200" i="0" dirty="0">
                <a:effectLst/>
                <a:latin typeface="Arial" panose="020B0604020202020204" pitchFamily="34" charset="0"/>
              </a:rPr>
              <a:t>a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?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717A99B0-7544-0D17-4138-21B8B8B5F8E8}"/>
              </a:ext>
            </a:extLst>
          </p:cNvPr>
          <p:cNvSpPr/>
          <p:nvPr/>
        </p:nvSpPr>
        <p:spPr>
          <a:xfrm>
            <a:off x="127068" y="1471961"/>
            <a:ext cx="1842982" cy="1665249"/>
          </a:xfrm>
          <a:prstGeom prst="oc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C6853B-538A-4B32-0D09-B0F2C2ED6D16}"/>
              </a:ext>
            </a:extLst>
          </p:cNvPr>
          <p:cNvSpPr/>
          <p:nvPr/>
        </p:nvSpPr>
        <p:spPr>
          <a:xfrm>
            <a:off x="832624" y="2196791"/>
            <a:ext cx="3460595" cy="18808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Hasító</a:t>
            </a:r>
            <a:r>
              <a:rPr lang="en-GB" sz="2400" i="0" dirty="0">
                <a:effectLst/>
                <a:latin typeface="Lexend Deca" panose="020B0604020202020204" charset="-78"/>
                <a:cs typeface="Lexend Deca" panose="020B0604020202020204" charset="-78"/>
              </a:rPr>
              <a:t> f</a:t>
            </a:r>
            <a:r>
              <a:rPr lang="hu-HU" sz="2400" i="0" dirty="0" err="1">
                <a:effectLst/>
                <a:latin typeface="Lexend Deca" panose="020B0604020202020204" charset="-78"/>
                <a:cs typeface="Lexend Deca" panose="020B0604020202020204" charset="-78"/>
              </a:rPr>
              <a:t>üggvény</a:t>
            </a:r>
            <a:endParaRPr lang="en-GB" sz="2400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3A630C4-BD8D-FF47-D44E-4D2A6ACEF7ED}"/>
              </a:ext>
            </a:extLst>
          </p:cNvPr>
          <p:cNvSpPr/>
          <p:nvPr/>
        </p:nvSpPr>
        <p:spPr>
          <a:xfrm>
            <a:off x="4660521" y="2906751"/>
            <a:ext cx="676507" cy="460917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CF161640-417F-A2CC-DF29-B32EC9894C5F}"/>
              </a:ext>
            </a:extLst>
          </p:cNvPr>
          <p:cNvSpPr/>
          <p:nvPr/>
        </p:nvSpPr>
        <p:spPr>
          <a:xfrm>
            <a:off x="5727834" y="1687550"/>
            <a:ext cx="3301450" cy="289931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69536-3785-D594-D2DE-41FB9F2C42B5}"/>
              </a:ext>
            </a:extLst>
          </p:cNvPr>
          <p:cNvSpPr txBox="1"/>
          <p:nvPr/>
        </p:nvSpPr>
        <p:spPr>
          <a:xfrm>
            <a:off x="5727834" y="2062644"/>
            <a:ext cx="328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00    Elem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hu-HU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52A78-0D13-4BBB-331B-A3508A49E67A}"/>
              </a:ext>
            </a:extLst>
          </p:cNvPr>
          <p:cNvSpPr txBox="1"/>
          <p:nvPr/>
        </p:nvSpPr>
        <p:spPr>
          <a:xfrm>
            <a:off x="5727834" y="2311725"/>
            <a:ext cx="328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01    Elem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hu-HU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89E34-67CD-CBF3-B5BA-6481FB376117}"/>
              </a:ext>
            </a:extLst>
          </p:cNvPr>
          <p:cNvSpPr txBox="1"/>
          <p:nvPr/>
        </p:nvSpPr>
        <p:spPr>
          <a:xfrm>
            <a:off x="5740186" y="2994596"/>
            <a:ext cx="328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65    Elem(65)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07199-0738-2DC0-71B9-AE9FD16FE79A}"/>
              </a:ext>
            </a:extLst>
          </p:cNvPr>
          <p:cNvSpPr txBox="1"/>
          <p:nvPr/>
        </p:nvSpPr>
        <p:spPr>
          <a:xfrm>
            <a:off x="5727834" y="4222573"/>
            <a:ext cx="328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99    Elem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hu-HU" dirty="0">
                <a:solidFill>
                  <a:schemeClr val="bg1"/>
                </a:solidFill>
              </a:rPr>
              <a:t>99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6F75C-A716-69D5-4774-27EC733BB0E7}"/>
              </a:ext>
            </a:extLst>
          </p:cNvPr>
          <p:cNvSpPr txBox="1"/>
          <p:nvPr/>
        </p:nvSpPr>
        <p:spPr>
          <a:xfrm>
            <a:off x="5740186" y="2653160"/>
            <a:ext cx="328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…    ……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F2282-3B24-061A-F63B-F367573D577E}"/>
              </a:ext>
            </a:extLst>
          </p:cNvPr>
          <p:cNvSpPr txBox="1"/>
          <p:nvPr/>
        </p:nvSpPr>
        <p:spPr>
          <a:xfrm>
            <a:off x="5740186" y="3490775"/>
            <a:ext cx="328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…    ……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BC62C-C91E-FEDA-AD52-9BD427CEE26E}"/>
              </a:ext>
            </a:extLst>
          </p:cNvPr>
          <p:cNvSpPr txBox="1"/>
          <p:nvPr/>
        </p:nvSpPr>
        <p:spPr>
          <a:xfrm>
            <a:off x="5337028" y="1358122"/>
            <a:ext cx="1190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I</a:t>
            </a:r>
            <a:r>
              <a:rPr lang="hu-HU" sz="16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ndex</a:t>
            </a:r>
            <a:endParaRPr lang="en-GB" sz="16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1820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 a </a:t>
            </a:r>
            <a:r>
              <a:rPr lang="hu-HU" dirty="0">
                <a:latin typeface="Arial" panose="020B0604020202020204" pitchFamily="34" charset="0"/>
              </a:rPr>
              <a:t>h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asító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 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tábl</a:t>
            </a:r>
            <a:r>
              <a:rPr lang="hu-HU" sz="3200" i="0" dirty="0">
                <a:effectLst/>
                <a:latin typeface="Arial" panose="020B0604020202020204" pitchFamily="34" charset="0"/>
              </a:rPr>
              <a:t>a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?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cs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cs typeface="Lexend Deca"/>
              <a:sym typeface="Lexend Deca"/>
            </a:endParaRPr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717A99B0-7544-0D17-4138-21B8B8B5F8E8}"/>
              </a:ext>
            </a:extLst>
          </p:cNvPr>
          <p:cNvSpPr/>
          <p:nvPr/>
        </p:nvSpPr>
        <p:spPr>
          <a:xfrm>
            <a:off x="283185" y="2245112"/>
            <a:ext cx="1842982" cy="1665249"/>
          </a:xfrm>
          <a:prstGeom prst="oc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 panose="020B0604020202020204" charset="-78"/>
                <a:ea typeface="+mn-ea"/>
                <a:cs typeface="Lexend Deca" panose="020B0604020202020204" charset="-78"/>
                <a:sym typeface="Arial"/>
              </a:rPr>
              <a:t>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C6853B-538A-4B32-0D09-B0F2C2ED6D16}"/>
              </a:ext>
            </a:extLst>
          </p:cNvPr>
          <p:cNvSpPr/>
          <p:nvPr/>
        </p:nvSpPr>
        <p:spPr>
          <a:xfrm>
            <a:off x="3326780" y="2416097"/>
            <a:ext cx="2490439" cy="13232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 panose="020B0604020202020204" charset="-78"/>
                <a:ea typeface="+mn-ea"/>
                <a:cs typeface="Lexend Deca" panose="020B0604020202020204" charset="-78"/>
                <a:sym typeface="Arial"/>
              </a:rPr>
              <a:t>Hasító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 panose="020B0604020202020204" charset="-78"/>
                <a:ea typeface="+mn-ea"/>
                <a:cs typeface="Lexend Deca" panose="020B0604020202020204" charset="-78"/>
                <a:sym typeface="Arial"/>
              </a:rPr>
              <a:t> f</a:t>
            </a:r>
            <a:r>
              <a:rPr kumimoji="0" lang="hu-HU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 panose="020B0604020202020204" charset="-78"/>
                <a:ea typeface="+mn-ea"/>
                <a:cs typeface="Lexend Deca" panose="020B0604020202020204" charset="-78"/>
                <a:sym typeface="Arial"/>
              </a:rPr>
              <a:t>üggvény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 panose="020B0604020202020204" charset="-78"/>
              <a:ea typeface="+mn-ea"/>
              <a:cs typeface="Lexend Deca" panose="020B0604020202020204" charset="-78"/>
              <a:sym typeface="Arial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3A630C4-BD8D-FF47-D44E-4D2A6ACEF7ED}"/>
              </a:ext>
            </a:extLst>
          </p:cNvPr>
          <p:cNvSpPr/>
          <p:nvPr/>
        </p:nvSpPr>
        <p:spPr>
          <a:xfrm>
            <a:off x="2386361" y="2847277"/>
            <a:ext cx="676507" cy="460917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995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6FAED4A-804D-3064-4981-263B0DEDF9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0234" y="3137204"/>
            <a:ext cx="2227134" cy="1135275"/>
          </a:xfrm>
          <a:prstGeom prst="bentConnector3">
            <a:avLst>
              <a:gd name="adj1" fmla="val 1933"/>
            </a:avLst>
          </a:prstGeom>
          <a:ln w="79375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 a </a:t>
            </a:r>
            <a:r>
              <a:rPr lang="hu-HU" dirty="0">
                <a:latin typeface="Arial" panose="020B0604020202020204" pitchFamily="34" charset="0"/>
              </a:rPr>
              <a:t>h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asító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 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tábl</a:t>
            </a:r>
            <a:r>
              <a:rPr lang="hu-HU" sz="3200" i="0" dirty="0">
                <a:effectLst/>
                <a:latin typeface="Arial" panose="020B0604020202020204" pitchFamily="34" charset="0"/>
              </a:rPr>
              <a:t>a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?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cs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cs typeface="Lexend Deca"/>
              <a:sym typeface="Lexend Deca"/>
            </a:endParaRPr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717A99B0-7544-0D17-4138-21B8B8B5F8E8}"/>
              </a:ext>
            </a:extLst>
          </p:cNvPr>
          <p:cNvSpPr/>
          <p:nvPr/>
        </p:nvSpPr>
        <p:spPr>
          <a:xfrm>
            <a:off x="279467" y="1642945"/>
            <a:ext cx="1842982" cy="1665249"/>
          </a:xfrm>
          <a:prstGeom prst="oc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 panose="020B0604020202020204" charset="-78"/>
                <a:ea typeface="+mn-ea"/>
                <a:cs typeface="Lexend Deca" panose="020B0604020202020204" charset="-78"/>
                <a:sym typeface="Arial"/>
              </a:rPr>
              <a:t>“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 panose="020B0604020202020204" charset="-78"/>
                <a:ea typeface="+mn-ea"/>
                <a:cs typeface="Lexend Deca" panose="020B0604020202020204" charset="-78"/>
                <a:sym typeface="Arial"/>
              </a:rPr>
              <a:t>Boros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 panose="020B0604020202020204" charset="-78"/>
                <a:ea typeface="+mn-ea"/>
                <a:cs typeface="Lexend Deca" panose="020B0604020202020204" charset="-78"/>
                <a:sym typeface="Arial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dirty="0" err="1">
                <a:solidFill>
                  <a:srgbClr val="FFFFFF"/>
                </a:solidFill>
                <a:latin typeface="Lexend Deca" panose="020B0604020202020204" charset="-78"/>
                <a:cs typeface="Lexend Deca" panose="020B0604020202020204" charset="-78"/>
              </a:rPr>
              <a:t>Antal</a:t>
            </a:r>
            <a:r>
              <a:rPr lang="en-GB" dirty="0">
                <a:solidFill>
                  <a:srgbClr val="FFFFFF"/>
                </a:solidFill>
                <a:latin typeface="Lexend Deca" panose="020B0604020202020204" charset="-78"/>
                <a:cs typeface="Lexend Deca" panose="020B0604020202020204" charset="-78"/>
              </a:rPr>
              <a:t>”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 panose="020B0604020202020204" charset="-78"/>
              <a:ea typeface="+mn-ea"/>
              <a:cs typeface="Lexend Deca" panose="020B0604020202020204" charset="-78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C6853B-538A-4B32-0D09-B0F2C2ED6D16}"/>
              </a:ext>
            </a:extLst>
          </p:cNvPr>
          <p:cNvSpPr/>
          <p:nvPr/>
        </p:nvSpPr>
        <p:spPr>
          <a:xfrm>
            <a:off x="4171161" y="1813928"/>
            <a:ext cx="4847577" cy="13232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2400" dirty="0">
                <a:solidFill>
                  <a:srgbClr val="FFFFFF"/>
                </a:solidFill>
                <a:latin typeface="Lexend Deca" panose="020B0604020202020204" charset="-78"/>
                <a:cs typeface="Lexend Deca" panose="020B0604020202020204" charset="-78"/>
              </a:rPr>
              <a:t>Sum(</a:t>
            </a:r>
            <a:r>
              <a:rPr lang="en-GB" sz="2400" dirty="0" err="1">
                <a:solidFill>
                  <a:srgbClr val="FFFFFF"/>
                </a:solidFill>
                <a:latin typeface="Lexend Deca" panose="020B0604020202020204" charset="-78"/>
                <a:cs typeface="Lexend Deca" panose="020B0604020202020204" charset="-78"/>
              </a:rPr>
              <a:t>karakterek</a:t>
            </a:r>
            <a:r>
              <a:rPr lang="en-GB" sz="2400" dirty="0">
                <a:solidFill>
                  <a:srgbClr val="FFFFFF"/>
                </a:solidFill>
                <a:latin typeface="Lexend Deca" panose="020B0604020202020204" charset="-78"/>
                <a:cs typeface="Lexend Deca" panose="020B0604020202020204" charset="-78"/>
              </a:rPr>
              <a:t>(ASCII))%100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 panose="020B0604020202020204" charset="-78"/>
              <a:ea typeface="+mn-ea"/>
              <a:cs typeface="Lexend Deca" panose="020B0604020202020204" charset="-78"/>
              <a:sym typeface="Arial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3A630C4-BD8D-FF47-D44E-4D2A6ACEF7ED}"/>
              </a:ext>
            </a:extLst>
          </p:cNvPr>
          <p:cNvSpPr/>
          <p:nvPr/>
        </p:nvSpPr>
        <p:spPr>
          <a:xfrm>
            <a:off x="2911243" y="2245109"/>
            <a:ext cx="676507" cy="460917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BC4E2-860D-F488-B409-F5C13A373860}"/>
              </a:ext>
            </a:extLst>
          </p:cNvPr>
          <p:cNvSpPr txBox="1"/>
          <p:nvPr/>
        </p:nvSpPr>
        <p:spPr>
          <a:xfrm>
            <a:off x="2487495" y="3887760"/>
            <a:ext cx="152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34473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 a </a:t>
            </a:r>
            <a:r>
              <a:rPr lang="hu-HU" dirty="0">
                <a:latin typeface="Arial" panose="020B0604020202020204" pitchFamily="34" charset="0"/>
              </a:rPr>
              <a:t>h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asító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 </a:t>
            </a:r>
            <a:r>
              <a:rPr lang="en-GB" sz="3200" i="0" dirty="0" err="1">
                <a:effectLst/>
                <a:latin typeface="Arial" panose="020B0604020202020204" pitchFamily="34" charset="0"/>
              </a:rPr>
              <a:t>tábl</a:t>
            </a:r>
            <a:r>
              <a:rPr lang="hu-HU" sz="3200" i="0" dirty="0">
                <a:effectLst/>
                <a:latin typeface="Arial" panose="020B0604020202020204" pitchFamily="34" charset="0"/>
              </a:rPr>
              <a:t>a</a:t>
            </a:r>
            <a:r>
              <a:rPr lang="en-GB" sz="3200" i="0" dirty="0">
                <a:effectLst/>
                <a:latin typeface="Arial" panose="020B0604020202020204" pitchFamily="34" charset="0"/>
              </a:rPr>
              <a:t>?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cs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cs typeface="Lexend Deca"/>
              <a:sym typeface="Lexend Deca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3A630C4-BD8D-FF47-D44E-4D2A6ACEF7ED}"/>
              </a:ext>
            </a:extLst>
          </p:cNvPr>
          <p:cNvSpPr/>
          <p:nvPr/>
        </p:nvSpPr>
        <p:spPr>
          <a:xfrm>
            <a:off x="2141332" y="2750627"/>
            <a:ext cx="676507" cy="460917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BC4E2-860D-F488-B409-F5C13A373860}"/>
              </a:ext>
            </a:extLst>
          </p:cNvPr>
          <p:cNvSpPr txBox="1"/>
          <p:nvPr/>
        </p:nvSpPr>
        <p:spPr>
          <a:xfrm>
            <a:off x="819819" y="2596366"/>
            <a:ext cx="152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65</a:t>
            </a:r>
          </a:p>
        </p:txBody>
      </p:sp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12E2C70C-4BFA-410A-EAF8-56426D4DD6C6}"/>
              </a:ext>
            </a:extLst>
          </p:cNvPr>
          <p:cNvSpPr/>
          <p:nvPr/>
        </p:nvSpPr>
        <p:spPr>
          <a:xfrm>
            <a:off x="3293761" y="1197189"/>
            <a:ext cx="4217048" cy="314631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EDA61-5585-A3C4-74A1-3F37E17108D4}"/>
              </a:ext>
            </a:extLst>
          </p:cNvPr>
          <p:cNvSpPr txBox="1"/>
          <p:nvPr/>
        </p:nvSpPr>
        <p:spPr>
          <a:xfrm>
            <a:off x="3291859" y="1608570"/>
            <a:ext cx="42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00 </a:t>
            </a:r>
            <a:r>
              <a:rPr lang="en-GB" dirty="0">
                <a:solidFill>
                  <a:schemeClr val="bg1"/>
                </a:solidFill>
              </a:rPr>
              <a:t>     </a:t>
            </a:r>
            <a:r>
              <a:rPr lang="hu-HU" dirty="0">
                <a:solidFill>
                  <a:schemeClr val="bg1"/>
                </a:solidFill>
              </a:rPr>
              <a:t>   </a:t>
            </a:r>
            <a:r>
              <a:rPr lang="en-GB" dirty="0">
                <a:solidFill>
                  <a:schemeClr val="bg1"/>
                </a:solidFill>
              </a:rPr>
              <a:t>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6DFC5-6847-E2BE-15DF-C7AFCF1593DB}"/>
              </a:ext>
            </a:extLst>
          </p:cNvPr>
          <p:cNvSpPr txBox="1"/>
          <p:nvPr/>
        </p:nvSpPr>
        <p:spPr>
          <a:xfrm>
            <a:off x="3291860" y="1896273"/>
            <a:ext cx="420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01    </a:t>
            </a:r>
            <a:r>
              <a:rPr lang="en-GB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4D9A8-C438-9A08-9F26-679558594C75}"/>
              </a:ext>
            </a:extLst>
          </p:cNvPr>
          <p:cNvSpPr txBox="1"/>
          <p:nvPr/>
        </p:nvSpPr>
        <p:spPr>
          <a:xfrm>
            <a:off x="3336512" y="2804474"/>
            <a:ext cx="420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65    </a:t>
            </a:r>
            <a:r>
              <a:rPr lang="en-GB" dirty="0">
                <a:solidFill>
                  <a:schemeClr val="bg1"/>
                </a:solidFill>
              </a:rPr>
              <a:t>  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6A0D2-4A39-BBC8-D010-4A8E75DE6F3A}"/>
              </a:ext>
            </a:extLst>
          </p:cNvPr>
          <p:cNvSpPr txBox="1"/>
          <p:nvPr/>
        </p:nvSpPr>
        <p:spPr>
          <a:xfrm>
            <a:off x="3311438" y="3928206"/>
            <a:ext cx="420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99</a:t>
            </a:r>
            <a:r>
              <a:rPr lang="en-GB" dirty="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BB7EB-73D5-49BD-17A7-CB38340711A0}"/>
              </a:ext>
            </a:extLst>
          </p:cNvPr>
          <p:cNvSpPr txBox="1"/>
          <p:nvPr/>
        </p:nvSpPr>
        <p:spPr>
          <a:xfrm>
            <a:off x="3291860" y="2326150"/>
            <a:ext cx="420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. . .     . .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3F9B7-4549-F68E-C4FA-379114DAE06A}"/>
              </a:ext>
            </a:extLst>
          </p:cNvPr>
          <p:cNvSpPr txBox="1"/>
          <p:nvPr/>
        </p:nvSpPr>
        <p:spPr>
          <a:xfrm>
            <a:off x="3291859" y="3282512"/>
            <a:ext cx="420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. . .</a:t>
            </a:r>
            <a:r>
              <a:rPr lang="hu-HU" b="1" dirty="0">
                <a:solidFill>
                  <a:schemeClr val="bg1"/>
                </a:solidFill>
              </a:rPr>
              <a:t>    </a:t>
            </a:r>
            <a:r>
              <a:rPr lang="en-GB" b="1" dirty="0">
                <a:solidFill>
                  <a:schemeClr val="bg1"/>
                </a:solidFill>
              </a:rPr>
              <a:t> . . 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98994D-E0FC-56BD-116C-BD2574E71E8B}"/>
              </a:ext>
            </a:extLst>
          </p:cNvPr>
          <p:cNvSpPr/>
          <p:nvPr/>
        </p:nvSpPr>
        <p:spPr>
          <a:xfrm>
            <a:off x="3880624" y="2835668"/>
            <a:ext cx="349405" cy="26172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96FEC70-CE91-96C9-C715-A3CD7B78886D}"/>
              </a:ext>
            </a:extLst>
          </p:cNvPr>
          <p:cNvSpPr/>
          <p:nvPr/>
        </p:nvSpPr>
        <p:spPr>
          <a:xfrm>
            <a:off x="3880623" y="1625496"/>
            <a:ext cx="349405" cy="26172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EA95D1-6C08-CB62-FCA3-503DAA603843}"/>
              </a:ext>
            </a:extLst>
          </p:cNvPr>
          <p:cNvSpPr/>
          <p:nvPr/>
        </p:nvSpPr>
        <p:spPr>
          <a:xfrm>
            <a:off x="4334108" y="2859791"/>
            <a:ext cx="1419921" cy="2524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”</a:t>
            </a:r>
            <a:r>
              <a:rPr lang="en-GB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Boros</a:t>
            </a:r>
            <a:r>
              <a:rPr lang="en-GB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Antal</a:t>
            </a:r>
            <a:r>
              <a:rPr lang="en-GB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”</a:t>
            </a: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777662B-6520-5D18-A9EE-A8266B9083BA}"/>
              </a:ext>
            </a:extLst>
          </p:cNvPr>
          <p:cNvSpPr/>
          <p:nvPr/>
        </p:nvSpPr>
        <p:spPr>
          <a:xfrm>
            <a:off x="5077535" y="1633358"/>
            <a:ext cx="349405" cy="261720"/>
          </a:xfrm>
          <a:prstGeom prst="rightArrow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D267E0B-BE3D-8A65-FABB-F68D96AE44B8}"/>
              </a:ext>
            </a:extLst>
          </p:cNvPr>
          <p:cNvSpPr/>
          <p:nvPr/>
        </p:nvSpPr>
        <p:spPr>
          <a:xfrm>
            <a:off x="3880623" y="1947541"/>
            <a:ext cx="349405" cy="26172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686D8F5-4CE7-90EC-1784-F35ACC73FF28}"/>
              </a:ext>
            </a:extLst>
          </p:cNvPr>
          <p:cNvSpPr/>
          <p:nvPr/>
        </p:nvSpPr>
        <p:spPr>
          <a:xfrm>
            <a:off x="3880623" y="3966518"/>
            <a:ext cx="349405" cy="26172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10BE6E-6619-7ACF-8D00-964479AEF2C7}"/>
              </a:ext>
            </a:extLst>
          </p:cNvPr>
          <p:cNvSpPr/>
          <p:nvPr/>
        </p:nvSpPr>
        <p:spPr>
          <a:xfrm>
            <a:off x="4334108" y="1633358"/>
            <a:ext cx="579866" cy="231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3452F5-61BC-6B28-54AA-8E41B4E4C803}"/>
              </a:ext>
            </a:extLst>
          </p:cNvPr>
          <p:cNvSpPr/>
          <p:nvPr/>
        </p:nvSpPr>
        <p:spPr>
          <a:xfrm>
            <a:off x="4337827" y="1971275"/>
            <a:ext cx="579866" cy="231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EA07D9-14E2-BEAB-3190-A03AACDC9FBB}"/>
              </a:ext>
            </a:extLst>
          </p:cNvPr>
          <p:cNvSpPr/>
          <p:nvPr/>
        </p:nvSpPr>
        <p:spPr>
          <a:xfrm>
            <a:off x="5569519" y="1630500"/>
            <a:ext cx="579866" cy="231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A63DC2B-4905-0C1F-9822-5BC3FB6C8BB8}"/>
              </a:ext>
            </a:extLst>
          </p:cNvPr>
          <p:cNvSpPr/>
          <p:nvPr/>
        </p:nvSpPr>
        <p:spPr>
          <a:xfrm>
            <a:off x="6245545" y="1623503"/>
            <a:ext cx="349405" cy="261720"/>
          </a:xfrm>
          <a:prstGeom prst="rightArrow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89BE8E7-F874-D3DD-242A-B312ABC6979E}"/>
              </a:ext>
            </a:extLst>
          </p:cNvPr>
          <p:cNvSpPr/>
          <p:nvPr/>
        </p:nvSpPr>
        <p:spPr>
          <a:xfrm>
            <a:off x="4379668" y="3981517"/>
            <a:ext cx="579866" cy="231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3F73D33-4756-73F4-E1D2-DE1B5E3E5341}"/>
              </a:ext>
            </a:extLst>
          </p:cNvPr>
          <p:cNvSpPr/>
          <p:nvPr/>
        </p:nvSpPr>
        <p:spPr>
          <a:xfrm>
            <a:off x="5569519" y="3966518"/>
            <a:ext cx="579866" cy="231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E5B7CBC-3C7F-A1A3-BEC8-DCC195417497}"/>
              </a:ext>
            </a:extLst>
          </p:cNvPr>
          <p:cNvSpPr/>
          <p:nvPr/>
        </p:nvSpPr>
        <p:spPr>
          <a:xfrm>
            <a:off x="5109174" y="3951518"/>
            <a:ext cx="349405" cy="261720"/>
          </a:xfrm>
          <a:prstGeom prst="rightArrow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529CBE1-4E47-0888-86F4-12CA14D53CF0}"/>
              </a:ext>
            </a:extLst>
          </p:cNvPr>
          <p:cNvSpPr/>
          <p:nvPr/>
        </p:nvSpPr>
        <p:spPr>
          <a:xfrm>
            <a:off x="5077534" y="1947541"/>
            <a:ext cx="349405" cy="261720"/>
          </a:xfrm>
          <a:prstGeom prst="rightArrow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64215AB-F52D-80D9-3FB5-6CE1D2583571}"/>
              </a:ext>
            </a:extLst>
          </p:cNvPr>
          <p:cNvSpPr/>
          <p:nvPr/>
        </p:nvSpPr>
        <p:spPr>
          <a:xfrm>
            <a:off x="6275902" y="3951372"/>
            <a:ext cx="349405" cy="261720"/>
          </a:xfrm>
          <a:prstGeom prst="rightArrow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2D0CB6-AEDF-8BA6-83C2-3A2B147CC519}"/>
              </a:ext>
            </a:extLst>
          </p:cNvPr>
          <p:cNvSpPr/>
          <p:nvPr/>
        </p:nvSpPr>
        <p:spPr>
          <a:xfrm>
            <a:off x="5932131" y="2850225"/>
            <a:ext cx="349405" cy="261720"/>
          </a:xfrm>
          <a:prstGeom prst="rightArrow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A26FB608-BAFA-171A-1871-1B01ABCB9EAC}"/>
              </a:ext>
            </a:extLst>
          </p:cNvPr>
          <p:cNvSpPr/>
          <p:nvPr/>
        </p:nvSpPr>
        <p:spPr>
          <a:xfrm>
            <a:off x="6400477" y="2868732"/>
            <a:ext cx="231941" cy="252154"/>
          </a:xfrm>
          <a:prstGeom prst="noSmoking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907F570-8AD2-6B51-74BA-D65D0049B97A}"/>
              </a:ext>
            </a:extLst>
          </p:cNvPr>
          <p:cNvSpPr/>
          <p:nvPr/>
        </p:nvSpPr>
        <p:spPr>
          <a:xfrm>
            <a:off x="5602877" y="1958778"/>
            <a:ext cx="231941" cy="252154"/>
          </a:xfrm>
          <a:prstGeom prst="noSmoking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&quot;Not Allowed&quot; Symbol 30">
            <a:extLst>
              <a:ext uri="{FF2B5EF4-FFF2-40B4-BE49-F238E27FC236}">
                <a16:creationId xmlns:a16="http://schemas.microsoft.com/office/drawing/2014/main" id="{84725D2F-289C-BA90-2A22-0EE7E11DA459}"/>
              </a:ext>
            </a:extLst>
          </p:cNvPr>
          <p:cNvSpPr/>
          <p:nvPr/>
        </p:nvSpPr>
        <p:spPr>
          <a:xfrm>
            <a:off x="6697748" y="3966518"/>
            <a:ext cx="231941" cy="252154"/>
          </a:xfrm>
          <a:prstGeom prst="noSmoking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A11C2CB8-21D7-512B-25C9-E2B00B85AFFF}"/>
              </a:ext>
            </a:extLst>
          </p:cNvPr>
          <p:cNvSpPr/>
          <p:nvPr/>
        </p:nvSpPr>
        <p:spPr>
          <a:xfrm>
            <a:off x="6704968" y="1623503"/>
            <a:ext cx="231941" cy="252154"/>
          </a:xfrm>
          <a:prstGeom prst="noSmoking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5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581721" y="1167160"/>
            <a:ext cx="5945459" cy="23222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Mi</a:t>
            </a:r>
            <a:r>
              <a:rPr lang="hu-HU" sz="7200" dirty="0"/>
              <a:t>ért hasznos</a:t>
            </a:r>
            <a:r>
              <a:rPr lang="en-GB" sz="7200" dirty="0"/>
              <a:t>?</a:t>
            </a:r>
            <a:endParaRPr sz="72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Graphic 1" descr="Badge Tick1 with solid fill">
            <a:extLst>
              <a:ext uri="{FF2B5EF4-FFF2-40B4-BE49-F238E27FC236}">
                <a16:creationId xmlns:a16="http://schemas.microsoft.com/office/drawing/2014/main" id="{C6925158-7F5C-DAA4-50E1-B98F52C2F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1880374"/>
            <a:ext cx="1382751" cy="1382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343829" y="324817"/>
            <a:ext cx="5945459" cy="6096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</a:t>
            </a:r>
            <a:r>
              <a:rPr lang="hu-HU" dirty="0"/>
              <a:t>ért hasznos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151;p22">
            <a:extLst>
              <a:ext uri="{FF2B5EF4-FFF2-40B4-BE49-F238E27FC236}">
                <a16:creationId xmlns:a16="http://schemas.microsoft.com/office/drawing/2014/main" id="{E5BCBE75-9F58-91A0-67D3-CAC80B94993B}"/>
              </a:ext>
            </a:extLst>
          </p:cNvPr>
          <p:cNvSpPr txBox="1">
            <a:spLocks/>
          </p:cNvSpPr>
          <p:nvPr/>
        </p:nvSpPr>
        <p:spPr>
          <a:xfrm>
            <a:off x="436811" y="1472246"/>
            <a:ext cx="8318123" cy="37529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/>
            <a:endParaRPr lang="hu-HU" dirty="0"/>
          </a:p>
          <a:p>
            <a:pPr marL="342900" indent="-342900"/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D5908-F64F-1DF5-91FE-7CE8EE812810}"/>
              </a:ext>
            </a:extLst>
          </p:cNvPr>
          <p:cNvSpPr txBox="1"/>
          <p:nvPr/>
        </p:nvSpPr>
        <p:spPr>
          <a:xfrm>
            <a:off x="245327" y="1405339"/>
            <a:ext cx="8400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Előnyök: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400" b="0" i="0" dirty="0" err="1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Gyors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GB" sz="2400" b="0" i="0" dirty="0" err="1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hozzáférés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:</a:t>
            </a:r>
            <a:r>
              <a:rPr lang="hu-HU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G</a:t>
            </a:r>
            <a:r>
              <a:rPr lang="hu-HU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yorsan és hatékonyan képesek keresni és törölni az elemeket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hu-HU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Rugalmas méret: mérete dinamikusan növelhető vagy csökkenthető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hu-HU" sz="2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Egyszerű kulcskezelés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hu-HU" sz="2400" b="0" i="0" dirty="0">
              <a:solidFill>
                <a:srgbClr val="D1D5DB"/>
              </a:solidFill>
              <a:effectLst/>
              <a:latin typeface="Lexend Deca" panose="020B0604020202020204" charset="-78"/>
              <a:cs typeface="Lexend Deca" panose="020B0604020202020204" charset="-78"/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GB" sz="24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9D1386C1-623B-E9DA-AB01-E32998892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4097" y="3486803"/>
            <a:ext cx="1382751" cy="1382751"/>
          </a:xfrm>
          <a:prstGeom prst="rect">
            <a:avLst/>
          </a:prstGeom>
        </p:spPr>
      </p:pic>
      <p:pic>
        <p:nvPicPr>
          <p:cNvPr id="7" name="Graphic 6" descr="Badge Cross with solid fill">
            <a:extLst>
              <a:ext uri="{FF2B5EF4-FFF2-40B4-BE49-F238E27FC236}">
                <a16:creationId xmlns:a16="http://schemas.microsoft.com/office/drawing/2014/main" id="{37E924E9-1A80-7634-CE26-DD3949B9B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307551" y="1739559"/>
            <a:ext cx="1382751" cy="13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57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B140768E446A45BC9AB55E3D65159A" ma:contentTypeVersion="0" ma:contentTypeDescription="Create a new document." ma:contentTypeScope="" ma:versionID="67f4e7d00276499d0b00e139a5ffd3f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b15d83b44f0b4ce1494dab3a339df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BCE81A-9803-4A2C-93E0-6B16584153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E5B69A-92E9-467B-B164-8D1508E790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9B0686-C1C0-44F5-8893-EA10D1AD1A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529</Words>
  <Application>Microsoft Office PowerPoint</Application>
  <PresentationFormat>On-screen Show (16:9)</PresentationFormat>
  <Paragraphs>124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Muli</vt:lpstr>
      <vt:lpstr>Lexend Deca</vt:lpstr>
      <vt:lpstr>Wingdings</vt:lpstr>
      <vt:lpstr>Levenim MT</vt:lpstr>
      <vt:lpstr>Aliena template</vt:lpstr>
      <vt:lpstr>Hasító tábla  listával</vt:lpstr>
      <vt:lpstr>Mi a hasító tábla?</vt:lpstr>
      <vt:lpstr>Mi a hasító tábla?</vt:lpstr>
      <vt:lpstr>Mi a hasító tábla?</vt:lpstr>
      <vt:lpstr>Mi a hasító tábla?</vt:lpstr>
      <vt:lpstr>Mi a hasító tábla?</vt:lpstr>
      <vt:lpstr>Mi a hasító tábla?</vt:lpstr>
      <vt:lpstr>Miért hasznos?</vt:lpstr>
      <vt:lpstr>Miért hasznos?</vt:lpstr>
      <vt:lpstr>Miért hasznos?</vt:lpstr>
      <vt:lpstr>Miért hasznos?</vt:lpstr>
      <vt:lpstr> Implementáció</vt:lpstr>
      <vt:lpstr>Egyszeresen láncolt lista osztaly</vt:lpstr>
      <vt:lpstr>Node</vt:lpstr>
      <vt:lpstr>Hasító tábla osztaly</vt:lpstr>
      <vt:lpstr>Legfontosabbfüggvények</vt:lpstr>
      <vt:lpstr>Hasító tábla létrehozása(listával) </vt:lpstr>
      <vt:lpstr>Beszúrás </vt:lpstr>
      <vt:lpstr>Törlés </vt:lpstr>
      <vt:lpstr>Keresés </vt:lpstr>
      <vt:lpstr>Milyen feladatnál hasznos? </vt:lpstr>
      <vt:lpstr>A kiadó lakások problémája</vt:lpstr>
      <vt:lpstr>A kiadó lakások problémája</vt:lpstr>
      <vt:lpstr>A kiadó lakások problémája</vt:lpstr>
      <vt:lpstr>PowerPoint Presentation</vt:lpstr>
      <vt:lpstr>PowerPoint Presentation</vt:lpstr>
      <vt:lpstr>A kiadó lakások problémája</vt:lpstr>
      <vt:lpstr>Bármi kérdés?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Hasító tábla  listával</dc:title>
  <cp:lastModifiedBy>ANTAL BOROS</cp:lastModifiedBy>
  <cp:revision>5</cp:revision>
  <dcterms:modified xsi:type="dcterms:W3CDTF">2023-05-24T07:50:41Z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0x010100B3B140768E446A45BC9AB55E3D65159A</vt:lpwstr>
  </property>
</Properties>
</file>