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21"/>
  </p:notesMasterIdLst>
  <p:sldIdLst>
    <p:sldId id="256" r:id="rId2"/>
    <p:sldId id="257" r:id="rId3"/>
    <p:sldId id="258" r:id="rId4"/>
    <p:sldId id="259" r:id="rId5"/>
    <p:sldId id="260" r:id="rId6"/>
    <p:sldId id="262" r:id="rId7"/>
    <p:sldId id="263" r:id="rId8"/>
    <p:sldId id="265" r:id="rId9"/>
    <p:sldId id="267" r:id="rId10"/>
    <p:sldId id="269" r:id="rId11"/>
    <p:sldId id="266" r:id="rId12"/>
    <p:sldId id="268" r:id="rId13"/>
    <p:sldId id="270" r:id="rId14"/>
    <p:sldId id="271" r:id="rId15"/>
    <p:sldId id="272" r:id="rId16"/>
    <p:sldId id="273" r:id="rId17"/>
    <p:sldId id="274" r:id="rId18"/>
    <p:sldId id="275" r:id="rId19"/>
    <p:sldId id="261" r:id="rId20"/>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B1BED-F067-83C6-4541-F2908C0C7FD5}" v="386" dt="2021-02-18T22:46:17.074"/>
    <p1510:client id="{57B623B8-1AAF-45F9-8A6A-2EC3A7D7FB33}" v="103" dt="2021-02-19T09:35:02.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m Nijenhuis" userId="S::470066@student.saxion.nl::a83975c5-8671-4bec-93f8-c70b02e282f1" providerId="AD" clId="Web-{64158FCC-FC62-0CB3-51FC-D35081BFD65F}"/>
    <pc:docChg chg="modSld">
      <pc:chgData name="Sem Nijenhuis" userId="S::470066@student.saxion.nl::a83975c5-8671-4bec-93f8-c70b02e282f1" providerId="AD" clId="Web-{64158FCC-FC62-0CB3-51FC-D35081BFD65F}" dt="2021-02-12T09:34:11.458" v="14" actId="20577"/>
      <pc:docMkLst>
        <pc:docMk/>
      </pc:docMkLst>
      <pc:sldChg chg="modSp">
        <pc:chgData name="Sem Nijenhuis" userId="S::470066@student.saxion.nl::a83975c5-8671-4bec-93f8-c70b02e282f1" providerId="AD" clId="Web-{64158FCC-FC62-0CB3-51FC-D35081BFD65F}" dt="2021-02-12T09:34:11.458" v="14" actId="20577"/>
        <pc:sldMkLst>
          <pc:docMk/>
          <pc:sldMk cId="3488938873" sldId="262"/>
        </pc:sldMkLst>
        <pc:spChg chg="mod">
          <ac:chgData name="Sem Nijenhuis" userId="S::470066@student.saxion.nl::a83975c5-8671-4bec-93f8-c70b02e282f1" providerId="AD" clId="Web-{64158FCC-FC62-0CB3-51FC-D35081BFD65F}" dt="2021-02-12T09:34:11.458" v="14" actId="20577"/>
          <ac:spMkLst>
            <pc:docMk/>
            <pc:sldMk cId="3488938873" sldId="262"/>
            <ac:spMk id="3" creationId="{A9CA84AC-3A0E-574D-A879-8972378E49CC}"/>
          </ac:spMkLst>
        </pc:spChg>
      </pc:sldChg>
    </pc:docChg>
  </pc:docChgLst>
  <pc:docChgLst>
    <pc:chgData name="Max Sterken" userId="S::485736@student.saxion.nl::21ed7fc8-9716-4b80-a384-59275c9c58d5" providerId="AD" clId="Web-{6D441485-EBB2-FC94-F891-4EA4F5AC5267}"/>
    <pc:docChg chg="addSld modSld">
      <pc:chgData name="Max Sterken" userId="S::485736@student.saxion.nl::21ed7fc8-9716-4b80-a384-59275c9c58d5" providerId="AD" clId="Web-{6D441485-EBB2-FC94-F891-4EA4F5AC5267}" dt="2021-02-11T18:56:50.259" v="693" actId="14100"/>
      <pc:docMkLst>
        <pc:docMk/>
      </pc:docMkLst>
      <pc:sldChg chg="modSp">
        <pc:chgData name="Max Sterken" userId="S::485736@student.saxion.nl::21ed7fc8-9716-4b80-a384-59275c9c58d5" providerId="AD" clId="Web-{6D441485-EBB2-FC94-F891-4EA4F5AC5267}" dt="2021-02-11T18:37:53.234" v="8" actId="20577"/>
        <pc:sldMkLst>
          <pc:docMk/>
          <pc:sldMk cId="4111819139" sldId="257"/>
        </pc:sldMkLst>
        <pc:spChg chg="mod">
          <ac:chgData name="Max Sterken" userId="S::485736@student.saxion.nl::21ed7fc8-9716-4b80-a384-59275c9c58d5" providerId="AD" clId="Web-{6D441485-EBB2-FC94-F891-4EA4F5AC5267}" dt="2021-02-11T18:37:53.234" v="8" actId="20577"/>
          <ac:spMkLst>
            <pc:docMk/>
            <pc:sldMk cId="4111819139" sldId="257"/>
            <ac:spMk id="3" creationId="{A143214F-28C4-0549-8EDF-A9471C09B93F}"/>
          </ac:spMkLst>
        </pc:spChg>
      </pc:sldChg>
      <pc:sldChg chg="modSp">
        <pc:chgData name="Max Sterken" userId="S::485736@student.saxion.nl::21ed7fc8-9716-4b80-a384-59275c9c58d5" providerId="AD" clId="Web-{6D441485-EBB2-FC94-F891-4EA4F5AC5267}" dt="2021-02-11T18:52:12.725" v="676" actId="20577"/>
        <pc:sldMkLst>
          <pc:docMk/>
          <pc:sldMk cId="4294073286" sldId="261"/>
        </pc:sldMkLst>
        <pc:spChg chg="mod">
          <ac:chgData name="Max Sterken" userId="S::485736@student.saxion.nl::21ed7fc8-9716-4b80-a384-59275c9c58d5" providerId="AD" clId="Web-{6D441485-EBB2-FC94-F891-4EA4F5AC5267}" dt="2021-02-11T18:52:12.725" v="676" actId="20577"/>
          <ac:spMkLst>
            <pc:docMk/>
            <pc:sldMk cId="4294073286" sldId="261"/>
            <ac:spMk id="3" creationId="{3870DC3F-19BD-6C47-B02C-E7B525712712}"/>
          </ac:spMkLst>
        </pc:spChg>
      </pc:sldChg>
      <pc:sldChg chg="modSp new">
        <pc:chgData name="Max Sterken" userId="S::485736@student.saxion.nl::21ed7fc8-9716-4b80-a384-59275c9c58d5" providerId="AD" clId="Web-{6D441485-EBB2-FC94-F891-4EA4F5AC5267}" dt="2021-02-11T18:39:48.360" v="52" actId="20577"/>
        <pc:sldMkLst>
          <pc:docMk/>
          <pc:sldMk cId="2124592871" sldId="271"/>
        </pc:sldMkLst>
        <pc:spChg chg="mod">
          <ac:chgData name="Max Sterken" userId="S::485736@student.saxion.nl::21ed7fc8-9716-4b80-a384-59275c9c58d5" providerId="AD" clId="Web-{6D441485-EBB2-FC94-F891-4EA4F5AC5267}" dt="2021-02-11T18:38:35.281" v="14" actId="20577"/>
          <ac:spMkLst>
            <pc:docMk/>
            <pc:sldMk cId="2124592871" sldId="271"/>
            <ac:spMk id="2" creationId="{C8D180C5-B2ED-47A3-B6E2-E10D0586C487}"/>
          </ac:spMkLst>
        </pc:spChg>
        <pc:spChg chg="mod">
          <ac:chgData name="Max Sterken" userId="S::485736@student.saxion.nl::21ed7fc8-9716-4b80-a384-59275c9c58d5" providerId="AD" clId="Web-{6D441485-EBB2-FC94-F891-4EA4F5AC5267}" dt="2021-02-11T18:39:48.360" v="52" actId="20577"/>
          <ac:spMkLst>
            <pc:docMk/>
            <pc:sldMk cId="2124592871" sldId="271"/>
            <ac:spMk id="3" creationId="{4FE62EC7-76D8-4CAB-9FF2-7428E88D7CC6}"/>
          </ac:spMkLst>
        </pc:spChg>
      </pc:sldChg>
      <pc:sldChg chg="modSp new">
        <pc:chgData name="Max Sterken" userId="S::485736@student.saxion.nl::21ed7fc8-9716-4b80-a384-59275c9c58d5" providerId="AD" clId="Web-{6D441485-EBB2-FC94-F891-4EA4F5AC5267}" dt="2021-02-11T18:51:06.381" v="668" actId="20577"/>
        <pc:sldMkLst>
          <pc:docMk/>
          <pc:sldMk cId="300848104" sldId="272"/>
        </pc:sldMkLst>
        <pc:spChg chg="mod">
          <ac:chgData name="Max Sterken" userId="S::485736@student.saxion.nl::21ed7fc8-9716-4b80-a384-59275c9c58d5" providerId="AD" clId="Web-{6D441485-EBB2-FC94-F891-4EA4F5AC5267}" dt="2021-02-11T18:39:58.985" v="61" actId="20577"/>
          <ac:spMkLst>
            <pc:docMk/>
            <pc:sldMk cId="300848104" sldId="272"/>
            <ac:spMk id="2" creationId="{4D27FEC5-0E5B-4FD6-AB67-D751181DDBE1}"/>
          </ac:spMkLst>
        </pc:spChg>
        <pc:spChg chg="mod">
          <ac:chgData name="Max Sterken" userId="S::485736@student.saxion.nl::21ed7fc8-9716-4b80-a384-59275c9c58d5" providerId="AD" clId="Web-{6D441485-EBB2-FC94-F891-4EA4F5AC5267}" dt="2021-02-11T18:51:06.381" v="668" actId="20577"/>
          <ac:spMkLst>
            <pc:docMk/>
            <pc:sldMk cId="300848104" sldId="272"/>
            <ac:spMk id="3" creationId="{B3489340-33DC-4430-A676-46CF5B7A25AF}"/>
          </ac:spMkLst>
        </pc:spChg>
      </pc:sldChg>
      <pc:sldChg chg="addSp modSp new">
        <pc:chgData name="Max Sterken" userId="S::485736@student.saxion.nl::21ed7fc8-9716-4b80-a384-59275c9c58d5" providerId="AD" clId="Web-{6D441485-EBB2-FC94-F891-4EA4F5AC5267}" dt="2021-02-11T18:56:50.259" v="693" actId="14100"/>
        <pc:sldMkLst>
          <pc:docMk/>
          <pc:sldMk cId="1410252882" sldId="273"/>
        </pc:sldMkLst>
        <pc:spChg chg="mod">
          <ac:chgData name="Max Sterken" userId="S::485736@student.saxion.nl::21ed7fc8-9716-4b80-a384-59275c9c58d5" providerId="AD" clId="Web-{6D441485-EBB2-FC94-F891-4EA4F5AC5267}" dt="2021-02-11T18:42:16.439" v="178" actId="20577"/>
          <ac:spMkLst>
            <pc:docMk/>
            <pc:sldMk cId="1410252882" sldId="273"/>
            <ac:spMk id="2" creationId="{75E5E196-73BC-4110-8604-246B00B6EAA2}"/>
          </ac:spMkLst>
        </pc:spChg>
        <pc:spChg chg="mod">
          <ac:chgData name="Max Sterken" userId="S::485736@student.saxion.nl::21ed7fc8-9716-4b80-a384-59275c9c58d5" providerId="AD" clId="Web-{6D441485-EBB2-FC94-F891-4EA4F5AC5267}" dt="2021-02-11T18:56:42.306" v="691" actId="14100"/>
          <ac:spMkLst>
            <pc:docMk/>
            <pc:sldMk cId="1410252882" sldId="273"/>
            <ac:spMk id="3" creationId="{EB1FC4E6-ACB2-42DC-9333-D13093F56538}"/>
          </ac:spMkLst>
        </pc:spChg>
        <pc:picChg chg="add mod">
          <ac:chgData name="Max Sterken" userId="S::485736@student.saxion.nl::21ed7fc8-9716-4b80-a384-59275c9c58d5" providerId="AD" clId="Web-{6D441485-EBB2-FC94-F891-4EA4F5AC5267}" dt="2021-02-11T18:56:50.259" v="693" actId="14100"/>
          <ac:picMkLst>
            <pc:docMk/>
            <pc:sldMk cId="1410252882" sldId="273"/>
            <ac:picMk id="4" creationId="{B7E37D36-8988-4746-BEB2-5C43FB14C268}"/>
          </ac:picMkLst>
        </pc:picChg>
      </pc:sldChg>
      <pc:sldChg chg="modSp new">
        <pc:chgData name="Max Sterken" userId="S::485736@student.saxion.nl::21ed7fc8-9716-4b80-a384-59275c9c58d5" providerId="AD" clId="Web-{6D441485-EBB2-FC94-F891-4EA4F5AC5267}" dt="2021-02-11T18:51:30.350" v="671" actId="20577"/>
        <pc:sldMkLst>
          <pc:docMk/>
          <pc:sldMk cId="2905330487" sldId="274"/>
        </pc:sldMkLst>
        <pc:spChg chg="mod">
          <ac:chgData name="Max Sterken" userId="S::485736@student.saxion.nl::21ed7fc8-9716-4b80-a384-59275c9c58d5" providerId="AD" clId="Web-{6D441485-EBB2-FC94-F891-4EA4F5AC5267}" dt="2021-02-11T18:46:34.473" v="396" actId="20577"/>
          <ac:spMkLst>
            <pc:docMk/>
            <pc:sldMk cId="2905330487" sldId="274"/>
            <ac:spMk id="2" creationId="{698EF352-6D7C-476F-AACE-CDF915097A76}"/>
          </ac:spMkLst>
        </pc:spChg>
        <pc:spChg chg="mod">
          <ac:chgData name="Max Sterken" userId="S::485736@student.saxion.nl::21ed7fc8-9716-4b80-a384-59275c9c58d5" providerId="AD" clId="Web-{6D441485-EBB2-FC94-F891-4EA4F5AC5267}" dt="2021-02-11T18:51:30.350" v="671" actId="20577"/>
          <ac:spMkLst>
            <pc:docMk/>
            <pc:sldMk cId="2905330487" sldId="274"/>
            <ac:spMk id="3" creationId="{129159ED-5390-429D-8449-1A9E7CBE77AE}"/>
          </ac:spMkLst>
        </pc:spChg>
      </pc:sldChg>
      <pc:sldChg chg="addSp modSp new">
        <pc:chgData name="Max Sterken" userId="S::485736@student.saxion.nl::21ed7fc8-9716-4b80-a384-59275c9c58d5" providerId="AD" clId="Web-{6D441485-EBB2-FC94-F891-4EA4F5AC5267}" dt="2021-02-11T18:56:07.290" v="685" actId="14100"/>
        <pc:sldMkLst>
          <pc:docMk/>
          <pc:sldMk cId="1803437165" sldId="275"/>
        </pc:sldMkLst>
        <pc:spChg chg="mod">
          <ac:chgData name="Max Sterken" userId="S::485736@student.saxion.nl::21ed7fc8-9716-4b80-a384-59275c9c58d5" providerId="AD" clId="Web-{6D441485-EBB2-FC94-F891-4EA4F5AC5267}" dt="2021-02-11T18:48:50.474" v="540" actId="20577"/>
          <ac:spMkLst>
            <pc:docMk/>
            <pc:sldMk cId="1803437165" sldId="275"/>
            <ac:spMk id="2" creationId="{C6472032-0ADB-4F88-8FF0-1E91F6C4144F}"/>
          </ac:spMkLst>
        </pc:spChg>
        <pc:spChg chg="mod">
          <ac:chgData name="Max Sterken" userId="S::485736@student.saxion.nl::21ed7fc8-9716-4b80-a384-59275c9c58d5" providerId="AD" clId="Web-{6D441485-EBB2-FC94-F891-4EA4F5AC5267}" dt="2021-02-11T18:56:02.118" v="683" actId="14100"/>
          <ac:spMkLst>
            <pc:docMk/>
            <pc:sldMk cId="1803437165" sldId="275"/>
            <ac:spMk id="3" creationId="{79355624-CB9A-44F3-B0F6-F6C929D0DCD7}"/>
          </ac:spMkLst>
        </pc:spChg>
        <pc:picChg chg="add mod">
          <ac:chgData name="Max Sterken" userId="S::485736@student.saxion.nl::21ed7fc8-9716-4b80-a384-59275c9c58d5" providerId="AD" clId="Web-{6D441485-EBB2-FC94-F891-4EA4F5AC5267}" dt="2021-02-11T18:56:07.290" v="685" actId="14100"/>
          <ac:picMkLst>
            <pc:docMk/>
            <pc:sldMk cId="1803437165" sldId="275"/>
            <ac:picMk id="4" creationId="{F34D59FA-4AF0-4220-BA4C-1F0C2A8A9D02}"/>
          </ac:picMkLst>
        </pc:picChg>
      </pc:sldChg>
    </pc:docChg>
  </pc:docChgLst>
  <pc:docChgLst>
    <pc:chgData name="Stephen Nedd" userId="S::484629@student.saxion.nl::9d96304d-299b-480a-be04-2526583f012d" providerId="AD" clId="Web-{80056B9B-6CE0-2E72-1936-9EEB7CA45FEC}"/>
    <pc:docChg chg="modSld">
      <pc:chgData name="Stephen Nedd" userId="S::484629@student.saxion.nl::9d96304d-299b-480a-be04-2526583f012d" providerId="AD" clId="Web-{80056B9B-6CE0-2E72-1936-9EEB7CA45FEC}" dt="2021-02-11T16:57:38.068" v="103" actId="20577"/>
      <pc:docMkLst>
        <pc:docMk/>
      </pc:docMkLst>
      <pc:sldChg chg="addSp modSp mod setBg">
        <pc:chgData name="Stephen Nedd" userId="S::484629@student.saxion.nl::9d96304d-299b-480a-be04-2526583f012d" providerId="AD" clId="Web-{80056B9B-6CE0-2E72-1936-9EEB7CA45FEC}" dt="2021-02-11T16:56:08.988" v="24"/>
        <pc:sldMkLst>
          <pc:docMk/>
          <pc:sldMk cId="2733075752" sldId="256"/>
        </pc:sldMkLst>
        <pc:spChg chg="mod">
          <ac:chgData name="Stephen Nedd" userId="S::484629@student.saxion.nl::9d96304d-299b-480a-be04-2526583f012d" providerId="AD" clId="Web-{80056B9B-6CE0-2E72-1936-9EEB7CA45FEC}" dt="2021-02-11T16:56:08.988" v="24"/>
          <ac:spMkLst>
            <pc:docMk/>
            <pc:sldMk cId="2733075752" sldId="256"/>
            <ac:spMk id="2" creationId="{62797315-7748-204A-920C-A0BB30649A7E}"/>
          </ac:spMkLst>
        </pc:spChg>
        <pc:spChg chg="mod">
          <ac:chgData name="Stephen Nedd" userId="S::484629@student.saxion.nl::9d96304d-299b-480a-be04-2526583f012d" providerId="AD" clId="Web-{80056B9B-6CE0-2E72-1936-9EEB7CA45FEC}" dt="2021-02-11T16:56:08.988" v="24"/>
          <ac:spMkLst>
            <pc:docMk/>
            <pc:sldMk cId="2733075752" sldId="256"/>
            <ac:spMk id="3" creationId="{3D4C2B05-9088-6641-B542-D05AE567B58F}"/>
          </ac:spMkLst>
        </pc:spChg>
        <pc:picChg chg="add">
          <ac:chgData name="Stephen Nedd" userId="S::484629@student.saxion.nl::9d96304d-299b-480a-be04-2526583f012d" providerId="AD" clId="Web-{80056B9B-6CE0-2E72-1936-9EEB7CA45FEC}" dt="2021-02-11T16:56:08.988" v="24"/>
          <ac:picMkLst>
            <pc:docMk/>
            <pc:sldMk cId="2733075752" sldId="256"/>
            <ac:picMk id="6" creationId="{AF420879-08A1-4801-B4F4-D9253BB44957}"/>
          </ac:picMkLst>
        </pc:picChg>
      </pc:sldChg>
      <pc:sldChg chg="modSp">
        <pc:chgData name="Stephen Nedd" userId="S::484629@student.saxion.nl::9d96304d-299b-480a-be04-2526583f012d" providerId="AD" clId="Web-{80056B9B-6CE0-2E72-1936-9EEB7CA45FEC}" dt="2021-02-11T16:57:38.068" v="103" actId="20577"/>
        <pc:sldMkLst>
          <pc:docMk/>
          <pc:sldMk cId="4111819139" sldId="257"/>
        </pc:sldMkLst>
        <pc:spChg chg="mod">
          <ac:chgData name="Stephen Nedd" userId="S::484629@student.saxion.nl::9d96304d-299b-480a-be04-2526583f012d" providerId="AD" clId="Web-{80056B9B-6CE0-2E72-1936-9EEB7CA45FEC}" dt="2021-02-11T16:57:38.068" v="103" actId="20577"/>
          <ac:spMkLst>
            <pc:docMk/>
            <pc:sldMk cId="4111819139" sldId="257"/>
            <ac:spMk id="3" creationId="{A143214F-28C4-0549-8EDF-A9471C09B93F}"/>
          </ac:spMkLst>
        </pc:spChg>
      </pc:sldChg>
    </pc:docChg>
  </pc:docChgLst>
  <pc:docChgLst>
    <pc:chgData name="Stephen Nedd" userId="9d96304d-299b-480a-be04-2526583f012d" providerId="ADAL" clId="{57B623B8-1AAF-45F9-8A6A-2EC3A7D7FB33}"/>
    <pc:docChg chg="undo custSel modSld">
      <pc:chgData name="Stephen Nedd" userId="9d96304d-299b-480a-be04-2526583f012d" providerId="ADAL" clId="{57B623B8-1AAF-45F9-8A6A-2EC3A7D7FB33}" dt="2021-02-19T09:35:02.283" v="102"/>
      <pc:docMkLst>
        <pc:docMk/>
      </pc:docMkLst>
      <pc:sldChg chg="modSp mod">
        <pc:chgData name="Stephen Nedd" userId="9d96304d-299b-480a-be04-2526583f012d" providerId="ADAL" clId="{57B623B8-1AAF-45F9-8A6A-2EC3A7D7FB33}" dt="2021-02-19T09:25:08.569" v="99" actId="313"/>
        <pc:sldMkLst>
          <pc:docMk/>
          <pc:sldMk cId="1942434154" sldId="265"/>
        </pc:sldMkLst>
        <pc:spChg chg="mod">
          <ac:chgData name="Stephen Nedd" userId="9d96304d-299b-480a-be04-2526583f012d" providerId="ADAL" clId="{57B623B8-1AAF-45F9-8A6A-2EC3A7D7FB33}" dt="2021-02-19T09:25:08.569" v="99" actId="313"/>
          <ac:spMkLst>
            <pc:docMk/>
            <pc:sldMk cId="1942434154" sldId="265"/>
            <ac:spMk id="2" creationId="{EDB4B109-A33D-4FA0-9CE8-28E5B8D53C8E}"/>
          </ac:spMkLst>
        </pc:spChg>
      </pc:sldChg>
      <pc:sldChg chg="modSp mod">
        <pc:chgData name="Stephen Nedd" userId="9d96304d-299b-480a-be04-2526583f012d" providerId="ADAL" clId="{57B623B8-1AAF-45F9-8A6A-2EC3A7D7FB33}" dt="2021-02-12T09:13:02.409" v="26" actId="404"/>
        <pc:sldMkLst>
          <pc:docMk/>
          <pc:sldMk cId="1664997106" sldId="266"/>
        </pc:sldMkLst>
        <pc:spChg chg="mod">
          <ac:chgData name="Stephen Nedd" userId="9d96304d-299b-480a-be04-2526583f012d" providerId="ADAL" clId="{57B623B8-1AAF-45F9-8A6A-2EC3A7D7FB33}" dt="2021-02-12T09:12:15.577" v="17" actId="27636"/>
          <ac:spMkLst>
            <pc:docMk/>
            <pc:sldMk cId="1664997106" sldId="266"/>
            <ac:spMk id="2" creationId="{C42A8B53-C53F-4AA1-B1EF-C2323F5C3E53}"/>
          </ac:spMkLst>
        </pc:spChg>
        <pc:spChg chg="mod">
          <ac:chgData name="Stephen Nedd" userId="9d96304d-299b-480a-be04-2526583f012d" providerId="ADAL" clId="{57B623B8-1AAF-45F9-8A6A-2EC3A7D7FB33}" dt="2021-02-12T09:13:02.409" v="26" actId="404"/>
          <ac:spMkLst>
            <pc:docMk/>
            <pc:sldMk cId="1664997106" sldId="266"/>
            <ac:spMk id="3" creationId="{A241A1A6-AC94-4DE9-B731-642522C74C96}"/>
          </ac:spMkLst>
        </pc:spChg>
      </pc:sldChg>
      <pc:sldChg chg="addSp delSp modSp mod modNotesTx">
        <pc:chgData name="Stephen Nedd" userId="9d96304d-299b-480a-be04-2526583f012d" providerId="ADAL" clId="{57B623B8-1AAF-45F9-8A6A-2EC3A7D7FB33}" dt="2021-02-19T09:35:02.283" v="102"/>
        <pc:sldMkLst>
          <pc:docMk/>
          <pc:sldMk cId="1882865779" sldId="267"/>
        </pc:sldMkLst>
        <pc:spChg chg="mod">
          <ac:chgData name="Stephen Nedd" userId="9d96304d-299b-480a-be04-2526583f012d" providerId="ADAL" clId="{57B623B8-1AAF-45F9-8A6A-2EC3A7D7FB33}" dt="2021-02-19T09:34:58.341" v="100" actId="21"/>
          <ac:spMkLst>
            <pc:docMk/>
            <pc:sldMk cId="1882865779" sldId="267"/>
            <ac:spMk id="3" creationId="{FE323E59-1F02-4102-B022-73BF55F8E78C}"/>
          </ac:spMkLst>
        </pc:spChg>
        <pc:spChg chg="add del mod">
          <ac:chgData name="Stephen Nedd" userId="9d96304d-299b-480a-be04-2526583f012d" providerId="ADAL" clId="{57B623B8-1AAF-45F9-8A6A-2EC3A7D7FB33}" dt="2021-02-12T09:14:27.568" v="33"/>
          <ac:spMkLst>
            <pc:docMk/>
            <pc:sldMk cId="1882865779" sldId="267"/>
            <ac:spMk id="6" creationId="{74FDDC37-C853-4CAC-B731-484D830006EA}"/>
          </ac:spMkLst>
        </pc:spChg>
        <pc:picChg chg="del">
          <ac:chgData name="Stephen Nedd" userId="9d96304d-299b-480a-be04-2526583f012d" providerId="ADAL" clId="{57B623B8-1AAF-45F9-8A6A-2EC3A7D7FB33}" dt="2021-02-12T09:11:12.112" v="7" actId="21"/>
          <ac:picMkLst>
            <pc:docMk/>
            <pc:sldMk cId="1882865779" sldId="267"/>
            <ac:picMk id="5" creationId="{0293F969-3C09-44F6-828C-7CC39829FBFA}"/>
          </ac:picMkLst>
        </pc:picChg>
        <pc:picChg chg="add mod">
          <ac:chgData name="Stephen Nedd" userId="9d96304d-299b-480a-be04-2526583f012d" providerId="ADAL" clId="{57B623B8-1AAF-45F9-8A6A-2EC3A7D7FB33}" dt="2021-02-12T09:14:33.679" v="36" actId="26606"/>
          <ac:picMkLst>
            <pc:docMk/>
            <pc:sldMk cId="1882865779" sldId="267"/>
            <ac:picMk id="7" creationId="{7D8A0A1C-7564-4768-8529-DA928845EC7F}"/>
          </ac:picMkLst>
        </pc:picChg>
      </pc:sldChg>
      <pc:sldChg chg="modSp mod">
        <pc:chgData name="Stephen Nedd" userId="9d96304d-299b-480a-be04-2526583f012d" providerId="ADAL" clId="{57B623B8-1AAF-45F9-8A6A-2EC3A7D7FB33}" dt="2021-02-12T09:13:34.058" v="31"/>
        <pc:sldMkLst>
          <pc:docMk/>
          <pc:sldMk cId="2835280566" sldId="268"/>
        </pc:sldMkLst>
        <pc:spChg chg="mod">
          <ac:chgData name="Stephen Nedd" userId="9d96304d-299b-480a-be04-2526583f012d" providerId="ADAL" clId="{57B623B8-1AAF-45F9-8A6A-2EC3A7D7FB33}" dt="2021-02-12T09:13:07.226" v="27" actId="404"/>
          <ac:spMkLst>
            <pc:docMk/>
            <pc:sldMk cId="2835280566" sldId="268"/>
            <ac:spMk id="2" creationId="{EAC63344-3007-4CD0-BECC-07EDDA8452D8}"/>
          </ac:spMkLst>
        </pc:spChg>
        <pc:spChg chg="mod">
          <ac:chgData name="Stephen Nedd" userId="9d96304d-299b-480a-be04-2526583f012d" providerId="ADAL" clId="{57B623B8-1AAF-45F9-8A6A-2EC3A7D7FB33}" dt="2021-02-12T09:13:34.058" v="31"/>
          <ac:spMkLst>
            <pc:docMk/>
            <pc:sldMk cId="2835280566" sldId="268"/>
            <ac:spMk id="3" creationId="{6A915990-2DDA-4DE5-AB34-2C7FC86E41BD}"/>
          </ac:spMkLst>
        </pc:spChg>
      </pc:sldChg>
      <pc:sldChg chg="addSp modSp mod setBg modNotesTx">
        <pc:chgData name="Stephen Nedd" userId="9d96304d-299b-480a-be04-2526583f012d" providerId="ADAL" clId="{57B623B8-1AAF-45F9-8A6A-2EC3A7D7FB33}" dt="2021-02-19T09:18:26.066" v="98" actId="20577"/>
        <pc:sldMkLst>
          <pc:docMk/>
          <pc:sldMk cId="2767520498" sldId="269"/>
        </pc:sldMkLst>
        <pc:spChg chg="mod">
          <ac:chgData name="Stephen Nedd" userId="9d96304d-299b-480a-be04-2526583f012d" providerId="ADAL" clId="{57B623B8-1AAF-45F9-8A6A-2EC3A7D7FB33}" dt="2021-02-12T09:11:24.842" v="10" actId="26606"/>
          <ac:spMkLst>
            <pc:docMk/>
            <pc:sldMk cId="2767520498" sldId="269"/>
            <ac:spMk id="2" creationId="{5FFB516D-1B63-4D45-825C-BE5A36878831}"/>
          </ac:spMkLst>
        </pc:spChg>
        <pc:spChg chg="mod">
          <ac:chgData name="Stephen Nedd" userId="9d96304d-299b-480a-be04-2526583f012d" providerId="ADAL" clId="{57B623B8-1AAF-45F9-8A6A-2EC3A7D7FB33}" dt="2021-02-19T09:18:26.066" v="98" actId="20577"/>
          <ac:spMkLst>
            <pc:docMk/>
            <pc:sldMk cId="2767520498" sldId="269"/>
            <ac:spMk id="3" creationId="{19C448FB-4C76-47C6-A600-544592A61D05}"/>
          </ac:spMkLst>
        </pc:spChg>
        <pc:picChg chg="add mod">
          <ac:chgData name="Stephen Nedd" userId="9d96304d-299b-480a-be04-2526583f012d" providerId="ADAL" clId="{57B623B8-1AAF-45F9-8A6A-2EC3A7D7FB33}" dt="2021-02-12T09:11:24.842" v="10" actId="26606"/>
          <ac:picMkLst>
            <pc:docMk/>
            <pc:sldMk cId="2767520498" sldId="269"/>
            <ac:picMk id="4" creationId="{33D5EA81-73DA-47D5-91CA-B6C21E275E89}"/>
          </ac:picMkLst>
        </pc:picChg>
      </pc:sldChg>
    </pc:docChg>
  </pc:docChgLst>
  <pc:docChgLst>
    <pc:chgData name="Zuzana Botková" userId="S::464686@student.saxion.nl::e99a7d0e-856b-4305-a310-84c5edb88bc6" providerId="AD" clId="Web-{04AB1BED-F067-83C6-4541-F2908C0C7FD5}"/>
    <pc:docChg chg="modSld">
      <pc:chgData name="Zuzana Botková" userId="S::464686@student.saxion.nl::e99a7d0e-856b-4305-a310-84c5edb88bc6" providerId="AD" clId="Web-{04AB1BED-F067-83C6-4541-F2908C0C7FD5}" dt="2021-02-18T22:46:17.074" v="189" actId="20577"/>
      <pc:docMkLst>
        <pc:docMk/>
      </pc:docMkLst>
      <pc:sldChg chg="modSp">
        <pc:chgData name="Zuzana Botková" userId="S::464686@student.saxion.nl::e99a7d0e-856b-4305-a310-84c5edb88bc6" providerId="AD" clId="Web-{04AB1BED-F067-83C6-4541-F2908C0C7FD5}" dt="2021-02-18T22:46:17.074" v="189" actId="20577"/>
        <pc:sldMkLst>
          <pc:docMk/>
          <pc:sldMk cId="1942434154" sldId="265"/>
        </pc:sldMkLst>
        <pc:spChg chg="mod">
          <ac:chgData name="Zuzana Botková" userId="S::464686@student.saxion.nl::e99a7d0e-856b-4305-a310-84c5edb88bc6" providerId="AD" clId="Web-{04AB1BED-F067-83C6-4541-F2908C0C7FD5}" dt="2021-02-18T22:46:17.074" v="189" actId="20577"/>
          <ac:spMkLst>
            <pc:docMk/>
            <pc:sldMk cId="1942434154" sldId="265"/>
            <ac:spMk id="3" creationId="{836F1675-4B0F-4C0D-8C7B-940BD3C10BA9}"/>
          </ac:spMkLst>
        </pc:spChg>
      </pc:sldChg>
    </pc:docChg>
  </pc:docChgLst>
  <pc:docChgLst>
    <pc:chgData name="Stephen Nedd" userId="S::484629@student.saxion.nl::9d96304d-299b-480a-be04-2526583f012d" providerId="AD" clId="Web-{D69DAFF7-5FDF-4FB1-AD25-E225F8C27CCA}"/>
    <pc:docChg chg="modSld addMainMaster delMainMaster">
      <pc:chgData name="Stephen Nedd" userId="S::484629@student.saxion.nl::9d96304d-299b-480a-be04-2526583f012d" providerId="AD" clId="Web-{D69DAFF7-5FDF-4FB1-AD25-E225F8C27CCA}" dt="2021-02-10T09:23:32.430" v="6"/>
      <pc:docMkLst>
        <pc:docMk/>
      </pc:docMkLst>
      <pc:sldChg chg="addSp delSp modSp mod modClrScheme chgLayout">
        <pc:chgData name="Stephen Nedd" userId="S::484629@student.saxion.nl::9d96304d-299b-480a-be04-2526583f012d" providerId="AD" clId="Web-{D69DAFF7-5FDF-4FB1-AD25-E225F8C27CCA}" dt="2021-02-10T09:23:32.430" v="6"/>
        <pc:sldMkLst>
          <pc:docMk/>
          <pc:sldMk cId="2733075752" sldId="256"/>
        </pc:sldMkLst>
        <pc:spChg chg="mod ord">
          <ac:chgData name="Stephen Nedd" userId="S::484629@student.saxion.nl::9d96304d-299b-480a-be04-2526583f012d" providerId="AD" clId="Web-{D69DAFF7-5FDF-4FB1-AD25-E225F8C27CCA}" dt="2021-02-10T09:22:37.663" v="0"/>
          <ac:spMkLst>
            <pc:docMk/>
            <pc:sldMk cId="2733075752" sldId="256"/>
            <ac:spMk id="2" creationId="{62797315-7748-204A-920C-A0BB30649A7E}"/>
          </ac:spMkLst>
        </pc:spChg>
        <pc:spChg chg="mod ord">
          <ac:chgData name="Stephen Nedd" userId="S::484629@student.saxion.nl::9d96304d-299b-480a-be04-2526583f012d" providerId="AD" clId="Web-{D69DAFF7-5FDF-4FB1-AD25-E225F8C27CCA}" dt="2021-02-10T09:22:37.663" v="0"/>
          <ac:spMkLst>
            <pc:docMk/>
            <pc:sldMk cId="2733075752" sldId="256"/>
            <ac:spMk id="3" creationId="{3D4C2B05-9088-6641-B542-D05AE567B58F}"/>
          </ac:spMkLst>
        </pc:spChg>
        <pc:spChg chg="add del mod">
          <ac:chgData name="Stephen Nedd" userId="S::484629@student.saxion.nl::9d96304d-299b-480a-be04-2526583f012d" providerId="AD" clId="Web-{D69DAFF7-5FDF-4FB1-AD25-E225F8C27CCA}" dt="2021-02-10T09:23:32.430" v="5"/>
          <ac:spMkLst>
            <pc:docMk/>
            <pc:sldMk cId="2733075752" sldId="256"/>
            <ac:spMk id="5" creationId="{0D602953-FE37-41FC-B78B-B7916B40A980}"/>
          </ac:spMkLst>
        </pc:spChg>
        <pc:picChg chg="add del mod">
          <ac:chgData name="Stephen Nedd" userId="S::484629@student.saxion.nl::9d96304d-299b-480a-be04-2526583f012d" providerId="AD" clId="Web-{D69DAFF7-5FDF-4FB1-AD25-E225F8C27CCA}" dt="2021-02-10T09:23:32.430" v="6"/>
          <ac:picMkLst>
            <pc:docMk/>
            <pc:sldMk cId="2733075752" sldId="256"/>
            <ac:picMk id="4" creationId="{C61800CE-921B-43AE-88C8-233476303127}"/>
          </ac:picMkLst>
        </pc:picChg>
      </pc:sldChg>
      <pc:sldMasterChg chg="del delSldLayout">
        <pc:chgData name="Stephen Nedd" userId="S::484629@student.saxion.nl::9d96304d-299b-480a-be04-2526583f012d" providerId="AD" clId="Web-{D69DAFF7-5FDF-4FB1-AD25-E225F8C27CCA}" dt="2021-02-10T09:22:37.663" v="0"/>
        <pc:sldMasterMkLst>
          <pc:docMk/>
          <pc:sldMasterMk cId="2922149881" sldId="2147483719"/>
        </pc:sldMasterMkLst>
        <pc:sldLayoutChg chg="del">
          <pc:chgData name="Stephen Nedd" userId="S::484629@student.saxion.nl::9d96304d-299b-480a-be04-2526583f012d" providerId="AD" clId="Web-{D69DAFF7-5FDF-4FB1-AD25-E225F8C27CCA}" dt="2021-02-10T09:22:37.663" v="0"/>
          <pc:sldLayoutMkLst>
            <pc:docMk/>
            <pc:sldMasterMk cId="2922149881" sldId="2147483719"/>
            <pc:sldLayoutMk cId="117572395" sldId="2147483720"/>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1559684577" sldId="2147483721"/>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1323963517" sldId="2147483722"/>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4102085267" sldId="2147483723"/>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3878138096" sldId="2147483724"/>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559514654" sldId="2147483725"/>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458865117" sldId="2147483726"/>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340250798" sldId="2147483727"/>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2383313380" sldId="2147483728"/>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938302556" sldId="2147483729"/>
          </pc:sldLayoutMkLst>
        </pc:sldLayoutChg>
        <pc:sldLayoutChg chg="del">
          <pc:chgData name="Stephen Nedd" userId="S::484629@student.saxion.nl::9d96304d-299b-480a-be04-2526583f012d" providerId="AD" clId="Web-{D69DAFF7-5FDF-4FB1-AD25-E225F8C27CCA}" dt="2021-02-10T09:22:37.663" v="0"/>
          <pc:sldLayoutMkLst>
            <pc:docMk/>
            <pc:sldMasterMk cId="2922149881" sldId="2147483719"/>
            <pc:sldLayoutMk cId="69056003" sldId="2147483730"/>
          </pc:sldLayoutMkLst>
        </pc:sldLayoutChg>
      </pc:sldMasterChg>
      <pc:sldMasterChg chg="add addSldLayout modSldLayout">
        <pc:chgData name="Stephen Nedd" userId="S::484629@student.saxion.nl::9d96304d-299b-480a-be04-2526583f012d" providerId="AD" clId="Web-{D69DAFF7-5FDF-4FB1-AD25-E225F8C27CCA}" dt="2021-02-10T09:22:37.663" v="0"/>
        <pc:sldMasterMkLst>
          <pc:docMk/>
          <pc:sldMasterMk cId="2567605414" sldId="2147483731"/>
        </pc:sldMasterMkLst>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1095234229" sldId="2147483732"/>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111599803" sldId="2147483733"/>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994174009" sldId="2147483734"/>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712835584" sldId="2147483735"/>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358848892" sldId="2147483736"/>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778006286" sldId="2147483737"/>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698877476" sldId="2147483738"/>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2890466640" sldId="2147483739"/>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1954588413" sldId="2147483740"/>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36363102" sldId="2147483741"/>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1736718570" sldId="2147483742"/>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2526402427" sldId="2147483743"/>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2871708639" sldId="2147483744"/>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1413244195" sldId="2147483745"/>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22132563" sldId="2147483746"/>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1801173181" sldId="2147483747"/>
          </pc:sldLayoutMkLst>
        </pc:sldLayoutChg>
        <pc:sldLayoutChg chg="add mod replId">
          <pc:chgData name="Stephen Nedd" userId="S::484629@student.saxion.nl::9d96304d-299b-480a-be04-2526583f012d" providerId="AD" clId="Web-{D69DAFF7-5FDF-4FB1-AD25-E225F8C27CCA}" dt="2021-02-10T09:22:37.663" v="0"/>
          <pc:sldLayoutMkLst>
            <pc:docMk/>
            <pc:sldMasterMk cId="2567605414" sldId="2147483731"/>
            <pc:sldLayoutMk cId="1066888104" sldId="2147483748"/>
          </pc:sldLayoutMkLst>
        </pc:sldLayoutChg>
      </pc:sldMasterChg>
    </pc:docChg>
  </pc:docChgLst>
  <pc:docChgLst>
    <pc:chgData name="Yang Cheng" userId="S::474340@student.saxion.nl::a71914c8-e79a-431b-b841-35a8adfb59ef" providerId="AD" clId="Web-{0F114414-A94D-26FD-EDBE-F2E0FEAB03A5}"/>
    <pc:docChg chg="addSld delSld modSld sldOrd">
      <pc:chgData name="Yang Cheng" userId="S::474340@student.saxion.nl::a71914c8-e79a-431b-b841-35a8adfb59ef" providerId="AD" clId="Web-{0F114414-A94D-26FD-EDBE-F2E0FEAB03A5}" dt="2021-02-11T16:03:48.466" v="311" actId="1076"/>
      <pc:docMkLst>
        <pc:docMk/>
      </pc:docMkLst>
      <pc:sldChg chg="add del replId">
        <pc:chgData name="Yang Cheng" userId="S::474340@student.saxion.nl::a71914c8-e79a-431b-b841-35a8adfb59ef" providerId="AD" clId="Web-{0F114414-A94D-26FD-EDBE-F2E0FEAB03A5}" dt="2021-02-11T15:29:15.026" v="1"/>
        <pc:sldMkLst>
          <pc:docMk/>
          <pc:sldMk cId="2082360304" sldId="264"/>
        </pc:sldMkLst>
      </pc:sldChg>
      <pc:sldChg chg="modSp new del">
        <pc:chgData name="Yang Cheng" userId="S::474340@student.saxion.nl::a71914c8-e79a-431b-b841-35a8adfb59ef" providerId="AD" clId="Web-{0F114414-A94D-26FD-EDBE-F2E0FEAB03A5}" dt="2021-02-11T15:30:58.543" v="6"/>
        <pc:sldMkLst>
          <pc:docMk/>
          <pc:sldMk cId="2184775671" sldId="264"/>
        </pc:sldMkLst>
        <pc:spChg chg="mod">
          <ac:chgData name="Yang Cheng" userId="S::474340@student.saxion.nl::a71914c8-e79a-431b-b841-35a8adfb59ef" providerId="AD" clId="Web-{0F114414-A94D-26FD-EDBE-F2E0FEAB03A5}" dt="2021-02-11T15:29:28.636" v="5" actId="20577"/>
          <ac:spMkLst>
            <pc:docMk/>
            <pc:sldMk cId="2184775671" sldId="264"/>
            <ac:spMk id="2" creationId="{3BDFB3A2-DFFC-4826-9CAF-D874BD8619D5}"/>
          </ac:spMkLst>
        </pc:spChg>
      </pc:sldChg>
      <pc:sldChg chg="modSp new del ord">
        <pc:chgData name="Yang Cheng" userId="S::474340@student.saxion.nl::a71914c8-e79a-431b-b841-35a8adfb59ef" providerId="AD" clId="Web-{0F114414-A94D-26FD-EDBE-F2E0FEAB03A5}" dt="2021-02-11T15:48:12.419" v="180"/>
        <pc:sldMkLst>
          <pc:docMk/>
          <pc:sldMk cId="2726153311" sldId="264"/>
        </pc:sldMkLst>
        <pc:spChg chg="mod">
          <ac:chgData name="Yang Cheng" userId="S::474340@student.saxion.nl::a71914c8-e79a-431b-b841-35a8adfb59ef" providerId="AD" clId="Web-{0F114414-A94D-26FD-EDBE-F2E0FEAB03A5}" dt="2021-02-11T15:38:38.582" v="59" actId="20577"/>
          <ac:spMkLst>
            <pc:docMk/>
            <pc:sldMk cId="2726153311" sldId="264"/>
            <ac:spMk id="2" creationId="{20035A75-4D19-4519-9CBA-B2BF4FFAC8B9}"/>
          </ac:spMkLst>
        </pc:spChg>
        <pc:spChg chg="mod">
          <ac:chgData name="Yang Cheng" userId="S::474340@student.saxion.nl::a71914c8-e79a-431b-b841-35a8adfb59ef" providerId="AD" clId="Web-{0F114414-A94D-26FD-EDBE-F2E0FEAB03A5}" dt="2021-02-11T15:42:03.570" v="88" actId="20577"/>
          <ac:spMkLst>
            <pc:docMk/>
            <pc:sldMk cId="2726153311" sldId="264"/>
            <ac:spMk id="3" creationId="{5B596AAD-5F36-4C5D-9FD1-B1A87AC8BE4C}"/>
          </ac:spMkLst>
        </pc:spChg>
      </pc:sldChg>
      <pc:sldChg chg="modSp new ord">
        <pc:chgData name="Yang Cheng" userId="S::474340@student.saxion.nl::a71914c8-e79a-431b-b841-35a8adfb59ef" providerId="AD" clId="Web-{0F114414-A94D-26FD-EDBE-F2E0FEAB03A5}" dt="2021-02-11T15:50:47.938" v="208" actId="20577"/>
        <pc:sldMkLst>
          <pc:docMk/>
          <pc:sldMk cId="1664997106" sldId="266"/>
        </pc:sldMkLst>
        <pc:spChg chg="mod">
          <ac:chgData name="Yang Cheng" userId="S::474340@student.saxion.nl::a71914c8-e79a-431b-b841-35a8adfb59ef" providerId="AD" clId="Web-{0F114414-A94D-26FD-EDBE-F2E0FEAB03A5}" dt="2021-02-11T15:50:47.938" v="208" actId="20577"/>
          <ac:spMkLst>
            <pc:docMk/>
            <pc:sldMk cId="1664997106" sldId="266"/>
            <ac:spMk id="2" creationId="{C42A8B53-C53F-4AA1-B1EF-C2323F5C3E53}"/>
          </ac:spMkLst>
        </pc:spChg>
        <pc:spChg chg="mod">
          <ac:chgData name="Yang Cheng" userId="S::474340@student.saxion.nl::a71914c8-e79a-431b-b841-35a8adfb59ef" providerId="AD" clId="Web-{0F114414-A94D-26FD-EDBE-F2E0FEAB03A5}" dt="2021-02-11T15:50:41.047" v="204" actId="20577"/>
          <ac:spMkLst>
            <pc:docMk/>
            <pc:sldMk cId="1664997106" sldId="266"/>
            <ac:spMk id="3" creationId="{A241A1A6-AC94-4DE9-B731-642522C74C96}"/>
          </ac:spMkLst>
        </pc:spChg>
      </pc:sldChg>
      <pc:sldChg chg="new del">
        <pc:chgData name="Yang Cheng" userId="S::474340@student.saxion.nl::a71914c8-e79a-431b-b841-35a8adfb59ef" providerId="AD" clId="Web-{0F114414-A94D-26FD-EDBE-F2E0FEAB03A5}" dt="2021-02-11T15:40:14.568" v="78"/>
        <pc:sldMkLst>
          <pc:docMk/>
          <pc:sldMk cId="2187708102" sldId="266"/>
        </pc:sldMkLst>
      </pc:sldChg>
      <pc:sldChg chg="modSp new">
        <pc:chgData name="Yang Cheng" userId="S::474340@student.saxion.nl::a71914c8-e79a-431b-b841-35a8adfb59ef" providerId="AD" clId="Web-{0F114414-A94D-26FD-EDBE-F2E0FEAB03A5}" dt="2021-02-11T15:52:50.018" v="249" actId="20577"/>
        <pc:sldMkLst>
          <pc:docMk/>
          <pc:sldMk cId="2835280566" sldId="268"/>
        </pc:sldMkLst>
        <pc:spChg chg="mod">
          <ac:chgData name="Yang Cheng" userId="S::474340@student.saxion.nl::a71914c8-e79a-431b-b841-35a8adfb59ef" providerId="AD" clId="Web-{0F114414-A94D-26FD-EDBE-F2E0FEAB03A5}" dt="2021-02-11T15:51:17.641" v="209" actId="20577"/>
          <ac:spMkLst>
            <pc:docMk/>
            <pc:sldMk cId="2835280566" sldId="268"/>
            <ac:spMk id="2" creationId="{EAC63344-3007-4CD0-BECC-07EDDA8452D8}"/>
          </ac:spMkLst>
        </pc:spChg>
        <pc:spChg chg="mod">
          <ac:chgData name="Yang Cheng" userId="S::474340@student.saxion.nl::a71914c8-e79a-431b-b841-35a8adfb59ef" providerId="AD" clId="Web-{0F114414-A94D-26FD-EDBE-F2E0FEAB03A5}" dt="2021-02-11T15:52:50.018" v="249" actId="20577"/>
          <ac:spMkLst>
            <pc:docMk/>
            <pc:sldMk cId="2835280566" sldId="268"/>
            <ac:spMk id="3" creationId="{6A915990-2DDA-4DE5-AB34-2C7FC86E41BD}"/>
          </ac:spMkLst>
        </pc:spChg>
      </pc:sldChg>
      <pc:sldChg chg="modSp new del">
        <pc:chgData name="Yang Cheng" userId="S::474340@student.saxion.nl::a71914c8-e79a-431b-b841-35a8adfb59ef" providerId="AD" clId="Web-{0F114414-A94D-26FD-EDBE-F2E0FEAB03A5}" dt="2021-02-11T15:46:06.761" v="132"/>
        <pc:sldMkLst>
          <pc:docMk/>
          <pc:sldMk cId="950130528" sldId="269"/>
        </pc:sldMkLst>
        <pc:spChg chg="mod">
          <ac:chgData name="Yang Cheng" userId="S::474340@student.saxion.nl::a71914c8-e79a-431b-b841-35a8adfb59ef" providerId="AD" clId="Web-{0F114414-A94D-26FD-EDBE-F2E0FEAB03A5}" dt="2021-02-11T15:46:04.214" v="131" actId="20577"/>
          <ac:spMkLst>
            <pc:docMk/>
            <pc:sldMk cId="950130528" sldId="269"/>
            <ac:spMk id="2" creationId="{BF2ACA95-3A12-48B8-96DC-E822A3CC776E}"/>
          </ac:spMkLst>
        </pc:spChg>
      </pc:sldChg>
      <pc:sldChg chg="modSp new">
        <pc:chgData name="Yang Cheng" userId="S::474340@student.saxion.nl::a71914c8-e79a-431b-b841-35a8adfb59ef" providerId="AD" clId="Web-{0F114414-A94D-26FD-EDBE-F2E0FEAB03A5}" dt="2021-02-11T16:03:48.466" v="311" actId="1076"/>
        <pc:sldMkLst>
          <pc:docMk/>
          <pc:sldMk cId="3573897171" sldId="270"/>
        </pc:sldMkLst>
        <pc:spChg chg="mod">
          <ac:chgData name="Yang Cheng" userId="S::474340@student.saxion.nl::a71914c8-e79a-431b-b841-35a8adfb59ef" providerId="AD" clId="Web-{0F114414-A94D-26FD-EDBE-F2E0FEAB03A5}" dt="2021-02-11T16:02:12.339" v="268" actId="1076"/>
          <ac:spMkLst>
            <pc:docMk/>
            <pc:sldMk cId="3573897171" sldId="270"/>
            <ac:spMk id="2" creationId="{004CFB26-55EF-4568-BBE9-B23455EB20D6}"/>
          </ac:spMkLst>
        </pc:spChg>
        <pc:spChg chg="mod">
          <ac:chgData name="Yang Cheng" userId="S::474340@student.saxion.nl::a71914c8-e79a-431b-b841-35a8adfb59ef" providerId="AD" clId="Web-{0F114414-A94D-26FD-EDBE-F2E0FEAB03A5}" dt="2021-02-11T16:03:48.466" v="311" actId="1076"/>
          <ac:spMkLst>
            <pc:docMk/>
            <pc:sldMk cId="3573897171" sldId="270"/>
            <ac:spMk id="3" creationId="{ABF86E3F-7B6C-496E-B4FF-5F6ADBA39CAF}"/>
          </ac:spMkLst>
        </pc:spChg>
      </pc:sldChg>
    </pc:docChg>
  </pc:docChgLst>
  <pc:docChgLst>
    <pc:chgData name="Lucia Púšová" userId="752a8293-f586-402a-823e-74b7e6086580" providerId="ADAL" clId="{383D8313-D107-1048-A8C0-2DD062B022DC}"/>
    <pc:docChg chg="undo custSel addSld modSld sldOrd">
      <pc:chgData name="Lucia Púšová" userId="752a8293-f586-402a-823e-74b7e6086580" providerId="ADAL" clId="{383D8313-D107-1048-A8C0-2DD062B022DC}" dt="2021-02-12T07:45:06.190" v="2693" actId="113"/>
      <pc:docMkLst>
        <pc:docMk/>
      </pc:docMkLst>
      <pc:sldChg chg="modSp">
        <pc:chgData name="Lucia Púšová" userId="752a8293-f586-402a-823e-74b7e6086580" providerId="ADAL" clId="{383D8313-D107-1048-A8C0-2DD062B022DC}" dt="2021-02-10T09:22:06.365" v="4"/>
        <pc:sldMkLst>
          <pc:docMk/>
          <pc:sldMk cId="2733075752" sldId="256"/>
        </pc:sldMkLst>
        <pc:spChg chg="mod">
          <ac:chgData name="Lucia Púšová" userId="752a8293-f586-402a-823e-74b7e6086580" providerId="ADAL" clId="{383D8313-D107-1048-A8C0-2DD062B022DC}" dt="2021-02-10T09:22:06.365" v="4"/>
          <ac:spMkLst>
            <pc:docMk/>
            <pc:sldMk cId="2733075752" sldId="256"/>
            <ac:spMk id="2" creationId="{62797315-7748-204A-920C-A0BB30649A7E}"/>
          </ac:spMkLst>
        </pc:spChg>
        <pc:spChg chg="mod">
          <ac:chgData name="Lucia Púšová" userId="752a8293-f586-402a-823e-74b7e6086580" providerId="ADAL" clId="{383D8313-D107-1048-A8C0-2DD062B022DC}" dt="2021-02-10T09:22:06.365" v="4"/>
          <ac:spMkLst>
            <pc:docMk/>
            <pc:sldMk cId="2733075752" sldId="256"/>
            <ac:spMk id="3" creationId="{3D4C2B05-9088-6641-B542-D05AE567B58F}"/>
          </ac:spMkLst>
        </pc:spChg>
      </pc:sldChg>
      <pc:sldChg chg="modSp new mod">
        <pc:chgData name="Lucia Púšová" userId="752a8293-f586-402a-823e-74b7e6086580" providerId="ADAL" clId="{383D8313-D107-1048-A8C0-2DD062B022DC}" dt="2021-02-12T07:31:59.639" v="2518" actId="404"/>
        <pc:sldMkLst>
          <pc:docMk/>
          <pc:sldMk cId="4111819139" sldId="257"/>
        </pc:sldMkLst>
        <pc:spChg chg="mod">
          <ac:chgData name="Lucia Púšová" userId="752a8293-f586-402a-823e-74b7e6086580" providerId="ADAL" clId="{383D8313-D107-1048-A8C0-2DD062B022DC}" dt="2021-02-10T19:13:45.164" v="12" actId="20577"/>
          <ac:spMkLst>
            <pc:docMk/>
            <pc:sldMk cId="4111819139" sldId="257"/>
            <ac:spMk id="2" creationId="{EFA6CB3E-D520-1A40-83E9-ECDBEDA34BD4}"/>
          </ac:spMkLst>
        </pc:spChg>
        <pc:spChg chg="mod">
          <ac:chgData name="Lucia Púšová" userId="752a8293-f586-402a-823e-74b7e6086580" providerId="ADAL" clId="{383D8313-D107-1048-A8C0-2DD062B022DC}" dt="2021-02-12T07:31:59.639" v="2518" actId="404"/>
          <ac:spMkLst>
            <pc:docMk/>
            <pc:sldMk cId="4111819139" sldId="257"/>
            <ac:spMk id="3" creationId="{A143214F-28C4-0549-8EDF-A9471C09B93F}"/>
          </ac:spMkLst>
        </pc:spChg>
      </pc:sldChg>
      <pc:sldChg chg="addSp modSp new mod">
        <pc:chgData name="Lucia Púšová" userId="752a8293-f586-402a-823e-74b7e6086580" providerId="ADAL" clId="{383D8313-D107-1048-A8C0-2DD062B022DC}" dt="2021-02-12T07:43:42.003" v="2677" actId="2710"/>
        <pc:sldMkLst>
          <pc:docMk/>
          <pc:sldMk cId="3308181727" sldId="258"/>
        </pc:sldMkLst>
        <pc:spChg chg="mod">
          <ac:chgData name="Lucia Púšová" userId="752a8293-f586-402a-823e-74b7e6086580" providerId="ADAL" clId="{383D8313-D107-1048-A8C0-2DD062B022DC}" dt="2021-02-12T07:33:31.708" v="2531" actId="403"/>
          <ac:spMkLst>
            <pc:docMk/>
            <pc:sldMk cId="3308181727" sldId="258"/>
            <ac:spMk id="2" creationId="{3828772D-CC16-F34A-93C0-8169B122BD2F}"/>
          </ac:spMkLst>
        </pc:spChg>
        <pc:spChg chg="mod">
          <ac:chgData name="Lucia Púšová" userId="752a8293-f586-402a-823e-74b7e6086580" providerId="ADAL" clId="{383D8313-D107-1048-A8C0-2DD062B022DC}" dt="2021-02-12T07:43:42.003" v="2677" actId="2710"/>
          <ac:spMkLst>
            <pc:docMk/>
            <pc:sldMk cId="3308181727" sldId="258"/>
            <ac:spMk id="3" creationId="{87926633-E33B-7340-9C66-FB04E6E68BF3}"/>
          </ac:spMkLst>
        </pc:spChg>
        <pc:picChg chg="add mod">
          <ac:chgData name="Lucia Púšová" userId="752a8293-f586-402a-823e-74b7e6086580" providerId="ADAL" clId="{383D8313-D107-1048-A8C0-2DD062B022DC}" dt="2021-02-12T07:32:36.831" v="2519" actId="1076"/>
          <ac:picMkLst>
            <pc:docMk/>
            <pc:sldMk cId="3308181727" sldId="258"/>
            <ac:picMk id="5" creationId="{EB4FF83F-E8DC-424D-9878-FAF952168E14}"/>
          </ac:picMkLst>
        </pc:picChg>
      </pc:sldChg>
      <pc:sldChg chg="addSp delSp modSp new mod setBg setClrOvrMap">
        <pc:chgData name="Lucia Púšová" userId="752a8293-f586-402a-823e-74b7e6086580" providerId="ADAL" clId="{383D8313-D107-1048-A8C0-2DD062B022DC}" dt="2021-02-12T07:43:28.149" v="2674" actId="2710"/>
        <pc:sldMkLst>
          <pc:docMk/>
          <pc:sldMk cId="3603093257" sldId="259"/>
        </pc:sldMkLst>
        <pc:spChg chg="mod">
          <ac:chgData name="Lucia Púšová" userId="752a8293-f586-402a-823e-74b7e6086580" providerId="ADAL" clId="{383D8313-D107-1048-A8C0-2DD062B022DC}" dt="2021-02-12T07:40:12.209" v="2648" actId="404"/>
          <ac:spMkLst>
            <pc:docMk/>
            <pc:sldMk cId="3603093257" sldId="259"/>
            <ac:spMk id="2" creationId="{57E04690-1D5C-2247-BC0A-4106A9B9C9B8}"/>
          </ac:spMkLst>
        </pc:spChg>
        <pc:spChg chg="mod ord">
          <ac:chgData name="Lucia Púšová" userId="752a8293-f586-402a-823e-74b7e6086580" providerId="ADAL" clId="{383D8313-D107-1048-A8C0-2DD062B022DC}" dt="2021-02-12T07:43:28.149" v="2674" actId="2710"/>
          <ac:spMkLst>
            <pc:docMk/>
            <pc:sldMk cId="3603093257" sldId="259"/>
            <ac:spMk id="3" creationId="{27E165B6-4439-9B47-ACB0-D540527F1446}"/>
          </ac:spMkLst>
        </pc:spChg>
        <pc:spChg chg="add del mod">
          <ac:chgData name="Lucia Púšová" userId="752a8293-f586-402a-823e-74b7e6086580" providerId="ADAL" clId="{383D8313-D107-1048-A8C0-2DD062B022DC}" dt="2021-02-12T07:35:08.833" v="2555"/>
          <ac:spMkLst>
            <pc:docMk/>
            <pc:sldMk cId="3603093257" sldId="259"/>
            <ac:spMk id="4" creationId="{2028C044-F7E0-5046-BA60-639ACE5B1756}"/>
          </ac:spMkLst>
        </pc:spChg>
        <pc:spChg chg="del">
          <ac:chgData name="Lucia Púšová" userId="752a8293-f586-402a-823e-74b7e6086580" providerId="ADAL" clId="{383D8313-D107-1048-A8C0-2DD062B022DC}" dt="2021-02-12T07:33:54.709" v="2535" actId="26606"/>
          <ac:spMkLst>
            <pc:docMk/>
            <pc:sldMk cId="3603093257" sldId="259"/>
            <ac:spMk id="12" creationId="{F5F28DF4-08D5-4BC4-84A1-C0DCA66F483F}"/>
          </ac:spMkLst>
        </pc:spChg>
        <pc:spChg chg="del">
          <ac:chgData name="Lucia Púšová" userId="752a8293-f586-402a-823e-74b7e6086580" providerId="ADAL" clId="{383D8313-D107-1048-A8C0-2DD062B022DC}" dt="2021-02-12T07:33:54.709" v="2535" actId="26606"/>
          <ac:spMkLst>
            <pc:docMk/>
            <pc:sldMk cId="3603093257" sldId="259"/>
            <ac:spMk id="14" creationId="{89AE0452-FADF-4CC9-8A9B-B5393D499F44}"/>
          </ac:spMkLst>
        </pc:spChg>
        <pc:picChg chg="add del mod">
          <ac:chgData name="Lucia Púšová" userId="752a8293-f586-402a-823e-74b7e6086580" providerId="ADAL" clId="{383D8313-D107-1048-A8C0-2DD062B022DC}" dt="2021-02-10T20:27:18.309" v="2351" actId="931"/>
          <ac:picMkLst>
            <pc:docMk/>
            <pc:sldMk cId="3603093257" sldId="259"/>
            <ac:picMk id="5" creationId="{6861C732-547C-0549-BEEF-E3FFA3795292}"/>
          </ac:picMkLst>
        </pc:picChg>
        <pc:picChg chg="add mod">
          <ac:chgData name="Lucia Púšová" userId="752a8293-f586-402a-823e-74b7e6086580" providerId="ADAL" clId="{383D8313-D107-1048-A8C0-2DD062B022DC}" dt="2021-02-12T07:43:18.857" v="2672" actId="1076"/>
          <ac:picMkLst>
            <pc:docMk/>
            <pc:sldMk cId="3603093257" sldId="259"/>
            <ac:picMk id="7" creationId="{79EBFAA0-0132-F042-891E-E3A3F7219580}"/>
          </ac:picMkLst>
        </pc:picChg>
      </pc:sldChg>
      <pc:sldChg chg="addSp modSp new mod ord">
        <pc:chgData name="Lucia Púšová" userId="752a8293-f586-402a-823e-74b7e6086580" providerId="ADAL" clId="{383D8313-D107-1048-A8C0-2DD062B022DC}" dt="2021-02-12T07:44:12.680" v="2681" actId="2710"/>
        <pc:sldMkLst>
          <pc:docMk/>
          <pc:sldMk cId="4019414192" sldId="260"/>
        </pc:sldMkLst>
        <pc:spChg chg="mod">
          <ac:chgData name="Lucia Púšová" userId="752a8293-f586-402a-823e-74b7e6086580" providerId="ADAL" clId="{383D8313-D107-1048-A8C0-2DD062B022DC}" dt="2021-02-12T07:44:07.237" v="2680" actId="113"/>
          <ac:spMkLst>
            <pc:docMk/>
            <pc:sldMk cId="4019414192" sldId="260"/>
            <ac:spMk id="2" creationId="{496585C5-1F61-2746-995A-DF0589BC812C}"/>
          </ac:spMkLst>
        </pc:spChg>
        <pc:spChg chg="mod">
          <ac:chgData name="Lucia Púšová" userId="752a8293-f586-402a-823e-74b7e6086580" providerId="ADAL" clId="{383D8313-D107-1048-A8C0-2DD062B022DC}" dt="2021-02-12T07:44:12.680" v="2681" actId="2710"/>
          <ac:spMkLst>
            <pc:docMk/>
            <pc:sldMk cId="4019414192" sldId="260"/>
            <ac:spMk id="3" creationId="{CDB19599-7689-7145-8C51-62257E8F967E}"/>
          </ac:spMkLst>
        </pc:spChg>
        <pc:picChg chg="add mod">
          <ac:chgData name="Lucia Púšová" userId="752a8293-f586-402a-823e-74b7e6086580" providerId="ADAL" clId="{383D8313-D107-1048-A8C0-2DD062B022DC}" dt="2021-02-10T20:32:02.003" v="2357" actId="1076"/>
          <ac:picMkLst>
            <pc:docMk/>
            <pc:sldMk cId="4019414192" sldId="260"/>
            <ac:picMk id="5" creationId="{3D7DE8DF-2C64-0B48-B2C9-5D53CD1BC8F9}"/>
          </ac:picMkLst>
        </pc:picChg>
      </pc:sldChg>
      <pc:sldChg chg="modSp new mod">
        <pc:chgData name="Lucia Púšová" userId="752a8293-f586-402a-823e-74b7e6086580" providerId="ADAL" clId="{383D8313-D107-1048-A8C0-2DD062B022DC}" dt="2021-02-10T20:45:35.106" v="2495" actId="255"/>
        <pc:sldMkLst>
          <pc:docMk/>
          <pc:sldMk cId="4294073286" sldId="261"/>
        </pc:sldMkLst>
        <pc:spChg chg="mod">
          <ac:chgData name="Lucia Púšová" userId="752a8293-f586-402a-823e-74b7e6086580" providerId="ADAL" clId="{383D8313-D107-1048-A8C0-2DD062B022DC}" dt="2021-02-10T19:46:44.907" v="2172" actId="20577"/>
          <ac:spMkLst>
            <pc:docMk/>
            <pc:sldMk cId="4294073286" sldId="261"/>
            <ac:spMk id="2" creationId="{2D85021E-E7D8-1944-9EEE-6442D6A4C324}"/>
          </ac:spMkLst>
        </pc:spChg>
        <pc:spChg chg="mod">
          <ac:chgData name="Lucia Púšová" userId="752a8293-f586-402a-823e-74b7e6086580" providerId="ADAL" clId="{383D8313-D107-1048-A8C0-2DD062B022DC}" dt="2021-02-10T20:45:35.106" v="2495" actId="255"/>
          <ac:spMkLst>
            <pc:docMk/>
            <pc:sldMk cId="4294073286" sldId="261"/>
            <ac:spMk id="3" creationId="{3870DC3F-19BD-6C47-B02C-E7B525712712}"/>
          </ac:spMkLst>
        </pc:spChg>
      </pc:sldChg>
      <pc:sldChg chg="addSp delSp modSp new mod ord setBg">
        <pc:chgData name="Lucia Púšová" userId="752a8293-f586-402a-823e-74b7e6086580" providerId="ADAL" clId="{383D8313-D107-1048-A8C0-2DD062B022DC}" dt="2021-02-12T07:45:06.190" v="2693" actId="113"/>
        <pc:sldMkLst>
          <pc:docMk/>
          <pc:sldMk cId="3488938873" sldId="262"/>
        </pc:sldMkLst>
        <pc:spChg chg="mod">
          <ac:chgData name="Lucia Púšová" userId="752a8293-f586-402a-823e-74b7e6086580" providerId="ADAL" clId="{383D8313-D107-1048-A8C0-2DD062B022DC}" dt="2021-02-12T07:45:06.190" v="2693" actId="113"/>
          <ac:spMkLst>
            <pc:docMk/>
            <pc:sldMk cId="3488938873" sldId="262"/>
            <ac:spMk id="2" creationId="{B44CEB1A-87D7-D74F-B09D-4BEDB0FD7D9F}"/>
          </ac:spMkLst>
        </pc:spChg>
        <pc:spChg chg="mod">
          <ac:chgData name="Lucia Púšová" userId="752a8293-f586-402a-823e-74b7e6086580" providerId="ADAL" clId="{383D8313-D107-1048-A8C0-2DD062B022DC}" dt="2021-02-12T07:45:02.972" v="2692" actId="1076"/>
          <ac:spMkLst>
            <pc:docMk/>
            <pc:sldMk cId="3488938873" sldId="262"/>
            <ac:spMk id="3" creationId="{A9CA84AC-3A0E-574D-A879-8972378E49CC}"/>
          </ac:spMkLst>
        </pc:spChg>
        <pc:picChg chg="add del mod">
          <ac:chgData name="Lucia Púšová" userId="752a8293-f586-402a-823e-74b7e6086580" providerId="ADAL" clId="{383D8313-D107-1048-A8C0-2DD062B022DC}" dt="2021-02-10T20:34:53.614" v="2381" actId="931"/>
          <ac:picMkLst>
            <pc:docMk/>
            <pc:sldMk cId="3488938873" sldId="262"/>
            <ac:picMk id="5" creationId="{55B609C9-3FE9-1246-A1BC-41459081D615}"/>
          </ac:picMkLst>
        </pc:picChg>
        <pc:picChg chg="add mod">
          <ac:chgData name="Lucia Púšová" userId="752a8293-f586-402a-823e-74b7e6086580" providerId="ADAL" clId="{383D8313-D107-1048-A8C0-2DD062B022DC}" dt="2021-02-12T07:35:50.821" v="2559" actId="1076"/>
          <ac:picMkLst>
            <pc:docMk/>
            <pc:sldMk cId="3488938873" sldId="262"/>
            <ac:picMk id="7" creationId="{1BBFC3AB-745A-3D4B-9FA1-4BCA93E9E8BC}"/>
          </ac:picMkLst>
        </pc:picChg>
      </pc:sldChg>
    </pc:docChg>
  </pc:docChgLst>
  <pc:docChgLst>
    <pc:chgData name="Lucia Púšová" userId="S::474237@student.saxion.nl::752a8293-f586-402a-823e-74b7e6086580" providerId="AD" clId="Web-{61AA97FC-C050-996D-6055-4B569A07542E}"/>
    <pc:docChg chg="modSld">
      <pc:chgData name="Lucia Púšová" userId="S::474237@student.saxion.nl::752a8293-f586-402a-823e-74b7e6086580" providerId="AD" clId="Web-{61AA97FC-C050-996D-6055-4B569A07542E}" dt="2021-02-17T10:43:04.118" v="0" actId="14100"/>
      <pc:docMkLst>
        <pc:docMk/>
      </pc:docMkLst>
      <pc:sldChg chg="modSp">
        <pc:chgData name="Lucia Púšová" userId="S::474237@student.saxion.nl::752a8293-f586-402a-823e-74b7e6086580" providerId="AD" clId="Web-{61AA97FC-C050-996D-6055-4B569A07542E}" dt="2021-02-17T10:43:04.118" v="0" actId="14100"/>
        <pc:sldMkLst>
          <pc:docMk/>
          <pc:sldMk cId="3308181727" sldId="258"/>
        </pc:sldMkLst>
        <pc:picChg chg="mod">
          <ac:chgData name="Lucia Púšová" userId="S::474237@student.saxion.nl::752a8293-f586-402a-823e-74b7e6086580" providerId="AD" clId="Web-{61AA97FC-C050-996D-6055-4B569A07542E}" dt="2021-02-17T10:43:04.118" v="0" actId="14100"/>
          <ac:picMkLst>
            <pc:docMk/>
            <pc:sldMk cId="3308181727" sldId="258"/>
            <ac:picMk id="5" creationId="{EB4FF83F-E8DC-424D-9878-FAF952168E14}"/>
          </ac:picMkLst>
        </pc:picChg>
      </pc:sldChg>
    </pc:docChg>
  </pc:docChgLst>
  <pc:docChgLst>
    <pc:chgData name="Sem Nijenhuis" userId="S::470066@student.saxion.nl::a83975c5-8671-4bec-93f8-c70b02e282f1" providerId="AD" clId="Web-{4A873D0F-2ECF-B89F-1EF2-986CAA9118CF}"/>
    <pc:docChg chg="modSld">
      <pc:chgData name="Sem Nijenhuis" userId="S::470066@student.saxion.nl::a83975c5-8671-4bec-93f8-c70b02e282f1" providerId="AD" clId="Web-{4A873D0F-2ECF-B89F-1EF2-986CAA9118CF}" dt="2021-02-11T19:18:06.817" v="64" actId="1076"/>
      <pc:docMkLst>
        <pc:docMk/>
      </pc:docMkLst>
      <pc:sldChg chg="modSp">
        <pc:chgData name="Sem Nijenhuis" userId="S::470066@student.saxion.nl::a83975c5-8671-4bec-93f8-c70b02e282f1" providerId="AD" clId="Web-{4A873D0F-2ECF-B89F-1EF2-986CAA9118CF}" dt="2021-02-11T18:41:51.176" v="57" actId="20577"/>
        <pc:sldMkLst>
          <pc:docMk/>
          <pc:sldMk cId="4111819139" sldId="257"/>
        </pc:sldMkLst>
        <pc:spChg chg="mod">
          <ac:chgData name="Sem Nijenhuis" userId="S::470066@student.saxion.nl::a83975c5-8671-4bec-93f8-c70b02e282f1" providerId="AD" clId="Web-{4A873D0F-2ECF-B89F-1EF2-986CAA9118CF}" dt="2021-02-11T18:41:51.176" v="57" actId="20577"/>
          <ac:spMkLst>
            <pc:docMk/>
            <pc:sldMk cId="4111819139" sldId="257"/>
            <ac:spMk id="2" creationId="{EFA6CB3E-D520-1A40-83E9-ECDBEDA34BD4}"/>
          </ac:spMkLst>
        </pc:spChg>
      </pc:sldChg>
      <pc:sldChg chg="addSp modSp">
        <pc:chgData name="Sem Nijenhuis" userId="S::470066@student.saxion.nl::a83975c5-8671-4bec-93f8-c70b02e282f1" providerId="AD" clId="Web-{4A873D0F-2ECF-B89F-1EF2-986CAA9118CF}" dt="2021-02-11T19:18:06.817" v="64" actId="1076"/>
        <pc:sldMkLst>
          <pc:docMk/>
          <pc:sldMk cId="4019414192" sldId="260"/>
        </pc:sldMkLst>
        <pc:spChg chg="mod">
          <ac:chgData name="Sem Nijenhuis" userId="S::470066@student.saxion.nl::a83975c5-8671-4bec-93f8-c70b02e282f1" providerId="AD" clId="Web-{4A873D0F-2ECF-B89F-1EF2-986CAA9118CF}" dt="2021-02-11T19:16:48.237" v="58" actId="1076"/>
          <ac:spMkLst>
            <pc:docMk/>
            <pc:sldMk cId="4019414192" sldId="260"/>
            <ac:spMk id="2" creationId="{496585C5-1F61-2746-995A-DF0589BC812C}"/>
          </ac:spMkLst>
        </pc:spChg>
        <pc:spChg chg="mod">
          <ac:chgData name="Sem Nijenhuis" userId="S::470066@student.saxion.nl::a83975c5-8671-4bec-93f8-c70b02e282f1" providerId="AD" clId="Web-{4A873D0F-2ECF-B89F-1EF2-986CAA9118CF}" dt="2021-02-11T19:16:54.347" v="59" actId="1076"/>
          <ac:spMkLst>
            <pc:docMk/>
            <pc:sldMk cId="4019414192" sldId="260"/>
            <ac:spMk id="3" creationId="{CDB19599-7689-7145-8C51-62257E8F967E}"/>
          </ac:spMkLst>
        </pc:spChg>
        <pc:picChg chg="add mod">
          <ac:chgData name="Sem Nijenhuis" userId="S::470066@student.saxion.nl::a83975c5-8671-4bec-93f8-c70b02e282f1" providerId="AD" clId="Web-{4A873D0F-2ECF-B89F-1EF2-986CAA9118CF}" dt="2021-02-11T19:17:57.942" v="63" actId="1076"/>
          <ac:picMkLst>
            <pc:docMk/>
            <pc:sldMk cId="4019414192" sldId="260"/>
            <ac:picMk id="4" creationId="{1AEAECAF-7A4E-4752-90B0-43A2564AD3A1}"/>
          </ac:picMkLst>
        </pc:picChg>
        <pc:picChg chg="mod">
          <ac:chgData name="Sem Nijenhuis" userId="S::470066@student.saxion.nl::a83975c5-8671-4bec-93f8-c70b02e282f1" providerId="AD" clId="Web-{4A873D0F-2ECF-B89F-1EF2-986CAA9118CF}" dt="2021-02-11T19:18:06.817" v="64" actId="1076"/>
          <ac:picMkLst>
            <pc:docMk/>
            <pc:sldMk cId="4019414192" sldId="260"/>
            <ac:picMk id="5" creationId="{3D7DE8DF-2C64-0B48-B2C9-5D53CD1BC8F9}"/>
          </ac:picMkLst>
        </pc:picChg>
      </pc:sldChg>
      <pc:sldChg chg="modSp">
        <pc:chgData name="Sem Nijenhuis" userId="S::470066@student.saxion.nl::a83975c5-8671-4bec-93f8-c70b02e282f1" providerId="AD" clId="Web-{4A873D0F-2ECF-B89F-1EF2-986CAA9118CF}" dt="2021-02-11T18:37:22.467" v="52" actId="14100"/>
        <pc:sldMkLst>
          <pc:docMk/>
          <pc:sldMk cId="3488938873" sldId="262"/>
        </pc:sldMkLst>
        <pc:spChg chg="mod">
          <ac:chgData name="Sem Nijenhuis" userId="S::470066@student.saxion.nl::a83975c5-8671-4bec-93f8-c70b02e282f1" providerId="AD" clId="Web-{4A873D0F-2ECF-B89F-1EF2-986CAA9118CF}" dt="2021-02-11T18:37:22.467" v="52" actId="14100"/>
          <ac:spMkLst>
            <pc:docMk/>
            <pc:sldMk cId="3488938873" sldId="262"/>
            <ac:spMk id="3" creationId="{A9CA84AC-3A0E-574D-A879-8972378E49CC}"/>
          </ac:spMkLst>
        </pc:spChg>
      </pc:sldChg>
    </pc:docChg>
  </pc:docChgLst>
  <pc:docChgLst>
    <pc:chgData name="Stephen Nedd" userId="S::484629@student.saxion.nl::9d96304d-299b-480a-be04-2526583f012d" providerId="AD" clId="Web-{0E105F5F-D87D-B448-EC59-2BAC8D88E45B}"/>
    <pc:docChg chg="modSld">
      <pc:chgData name="Stephen Nedd" userId="S::484629@student.saxion.nl::9d96304d-299b-480a-be04-2526583f012d" providerId="AD" clId="Web-{0E105F5F-D87D-B448-EC59-2BAC8D88E45B}" dt="2021-02-11T17:00:41.100" v="5"/>
      <pc:docMkLst>
        <pc:docMk/>
      </pc:docMkLst>
      <pc:sldChg chg="addSp modSp mod setBg">
        <pc:chgData name="Stephen Nedd" userId="S::484629@student.saxion.nl::9d96304d-299b-480a-be04-2526583f012d" providerId="AD" clId="Web-{0E105F5F-D87D-B448-EC59-2BAC8D88E45B}" dt="2021-02-11T16:58:21.178" v="0"/>
        <pc:sldMkLst>
          <pc:docMk/>
          <pc:sldMk cId="4111819139" sldId="257"/>
        </pc:sldMkLst>
        <pc:spChg chg="mod">
          <ac:chgData name="Stephen Nedd" userId="S::484629@student.saxion.nl::9d96304d-299b-480a-be04-2526583f012d" providerId="AD" clId="Web-{0E105F5F-D87D-B448-EC59-2BAC8D88E45B}" dt="2021-02-11T16:58:21.178" v="0"/>
          <ac:spMkLst>
            <pc:docMk/>
            <pc:sldMk cId="4111819139" sldId="257"/>
            <ac:spMk id="2" creationId="{EFA6CB3E-D520-1A40-83E9-ECDBEDA34BD4}"/>
          </ac:spMkLst>
        </pc:spChg>
        <pc:spChg chg="mod">
          <ac:chgData name="Stephen Nedd" userId="S::484629@student.saxion.nl::9d96304d-299b-480a-be04-2526583f012d" providerId="AD" clId="Web-{0E105F5F-D87D-B448-EC59-2BAC8D88E45B}" dt="2021-02-11T16:58:21.178" v="0"/>
          <ac:spMkLst>
            <pc:docMk/>
            <pc:sldMk cId="4111819139" sldId="257"/>
            <ac:spMk id="3" creationId="{A143214F-28C4-0549-8EDF-A9471C09B93F}"/>
          </ac:spMkLst>
        </pc:spChg>
        <pc:picChg chg="add">
          <ac:chgData name="Stephen Nedd" userId="S::484629@student.saxion.nl::9d96304d-299b-480a-be04-2526583f012d" providerId="AD" clId="Web-{0E105F5F-D87D-B448-EC59-2BAC8D88E45B}" dt="2021-02-11T16:58:21.178" v="0"/>
          <ac:picMkLst>
            <pc:docMk/>
            <pc:sldMk cId="4111819139" sldId="257"/>
            <ac:picMk id="5" creationId="{EAEDE67B-5268-4E25-8173-4451C8D4A7BB}"/>
          </ac:picMkLst>
        </pc:picChg>
      </pc:sldChg>
      <pc:sldChg chg="modSp mod setBg">
        <pc:chgData name="Stephen Nedd" userId="S::484629@student.saxion.nl::9d96304d-299b-480a-be04-2526583f012d" providerId="AD" clId="Web-{0E105F5F-D87D-B448-EC59-2BAC8D88E45B}" dt="2021-02-11T16:58:29.084" v="1"/>
        <pc:sldMkLst>
          <pc:docMk/>
          <pc:sldMk cId="3308181727" sldId="258"/>
        </pc:sldMkLst>
        <pc:spChg chg="mod">
          <ac:chgData name="Stephen Nedd" userId="S::484629@student.saxion.nl::9d96304d-299b-480a-be04-2526583f012d" providerId="AD" clId="Web-{0E105F5F-D87D-B448-EC59-2BAC8D88E45B}" dt="2021-02-11T16:58:29.084" v="1"/>
          <ac:spMkLst>
            <pc:docMk/>
            <pc:sldMk cId="3308181727" sldId="258"/>
            <ac:spMk id="2" creationId="{3828772D-CC16-F34A-93C0-8169B122BD2F}"/>
          </ac:spMkLst>
        </pc:spChg>
        <pc:spChg chg="mod ord">
          <ac:chgData name="Stephen Nedd" userId="S::484629@student.saxion.nl::9d96304d-299b-480a-be04-2526583f012d" providerId="AD" clId="Web-{0E105F5F-D87D-B448-EC59-2BAC8D88E45B}" dt="2021-02-11T16:58:29.084" v="1"/>
          <ac:spMkLst>
            <pc:docMk/>
            <pc:sldMk cId="3308181727" sldId="258"/>
            <ac:spMk id="3" creationId="{87926633-E33B-7340-9C66-FB04E6E68BF3}"/>
          </ac:spMkLst>
        </pc:spChg>
        <pc:picChg chg="mod">
          <ac:chgData name="Stephen Nedd" userId="S::484629@student.saxion.nl::9d96304d-299b-480a-be04-2526583f012d" providerId="AD" clId="Web-{0E105F5F-D87D-B448-EC59-2BAC8D88E45B}" dt="2021-02-11T16:58:29.084" v="1"/>
          <ac:picMkLst>
            <pc:docMk/>
            <pc:sldMk cId="3308181727" sldId="258"/>
            <ac:picMk id="5" creationId="{EB4FF83F-E8DC-424D-9878-FAF952168E14}"/>
          </ac:picMkLst>
        </pc:picChg>
      </pc:sldChg>
      <pc:sldChg chg="addSp modSp mod setBg setClrOvrMap">
        <pc:chgData name="Stephen Nedd" userId="S::484629@student.saxion.nl::9d96304d-299b-480a-be04-2526583f012d" providerId="AD" clId="Web-{0E105F5F-D87D-B448-EC59-2BAC8D88E45B}" dt="2021-02-11T16:59:12.709" v="3"/>
        <pc:sldMkLst>
          <pc:docMk/>
          <pc:sldMk cId="3603093257" sldId="259"/>
        </pc:sldMkLst>
        <pc:spChg chg="mod">
          <ac:chgData name="Stephen Nedd" userId="S::484629@student.saxion.nl::9d96304d-299b-480a-be04-2526583f012d" providerId="AD" clId="Web-{0E105F5F-D87D-B448-EC59-2BAC8D88E45B}" dt="2021-02-11T16:59:12.709" v="3"/>
          <ac:spMkLst>
            <pc:docMk/>
            <pc:sldMk cId="3603093257" sldId="259"/>
            <ac:spMk id="2" creationId="{57E04690-1D5C-2247-BC0A-4106A9B9C9B8}"/>
          </ac:spMkLst>
        </pc:spChg>
        <pc:spChg chg="mod">
          <ac:chgData name="Stephen Nedd" userId="S::484629@student.saxion.nl::9d96304d-299b-480a-be04-2526583f012d" providerId="AD" clId="Web-{0E105F5F-D87D-B448-EC59-2BAC8D88E45B}" dt="2021-02-11T16:59:12.709" v="3"/>
          <ac:spMkLst>
            <pc:docMk/>
            <pc:sldMk cId="3603093257" sldId="259"/>
            <ac:spMk id="3" creationId="{27E165B6-4439-9B47-ACB0-D540527F1446}"/>
          </ac:spMkLst>
        </pc:spChg>
        <pc:spChg chg="add">
          <ac:chgData name="Stephen Nedd" userId="S::484629@student.saxion.nl::9d96304d-299b-480a-be04-2526583f012d" providerId="AD" clId="Web-{0E105F5F-D87D-B448-EC59-2BAC8D88E45B}" dt="2021-02-11T16:59:12.709" v="3"/>
          <ac:spMkLst>
            <pc:docMk/>
            <pc:sldMk cId="3603093257" sldId="259"/>
            <ac:spMk id="12" creationId="{F5F28DF4-08D5-4BC4-84A1-C0DCA66F483F}"/>
          </ac:spMkLst>
        </pc:spChg>
        <pc:spChg chg="add">
          <ac:chgData name="Stephen Nedd" userId="S::484629@student.saxion.nl::9d96304d-299b-480a-be04-2526583f012d" providerId="AD" clId="Web-{0E105F5F-D87D-B448-EC59-2BAC8D88E45B}" dt="2021-02-11T16:59:12.709" v="3"/>
          <ac:spMkLst>
            <pc:docMk/>
            <pc:sldMk cId="3603093257" sldId="259"/>
            <ac:spMk id="14" creationId="{89AE0452-FADF-4CC9-8A9B-B5393D499F44}"/>
          </ac:spMkLst>
        </pc:spChg>
        <pc:picChg chg="mod">
          <ac:chgData name="Stephen Nedd" userId="S::484629@student.saxion.nl::9d96304d-299b-480a-be04-2526583f012d" providerId="AD" clId="Web-{0E105F5F-D87D-B448-EC59-2BAC8D88E45B}" dt="2021-02-11T16:59:12.709" v="3"/>
          <ac:picMkLst>
            <pc:docMk/>
            <pc:sldMk cId="3603093257" sldId="259"/>
            <ac:picMk id="7" creationId="{79EBFAA0-0132-F042-891E-E3A3F7219580}"/>
          </ac:picMkLst>
        </pc:picChg>
      </pc:sldChg>
      <pc:sldChg chg="modSp mod setBg">
        <pc:chgData name="Stephen Nedd" userId="S::484629@student.saxion.nl::9d96304d-299b-480a-be04-2526583f012d" providerId="AD" clId="Web-{0E105F5F-D87D-B448-EC59-2BAC8D88E45B}" dt="2021-02-11T16:58:52.740" v="2"/>
        <pc:sldMkLst>
          <pc:docMk/>
          <pc:sldMk cId="4019414192" sldId="260"/>
        </pc:sldMkLst>
        <pc:spChg chg="mod">
          <ac:chgData name="Stephen Nedd" userId="S::484629@student.saxion.nl::9d96304d-299b-480a-be04-2526583f012d" providerId="AD" clId="Web-{0E105F5F-D87D-B448-EC59-2BAC8D88E45B}" dt="2021-02-11T16:58:52.740" v="2"/>
          <ac:spMkLst>
            <pc:docMk/>
            <pc:sldMk cId="4019414192" sldId="260"/>
            <ac:spMk id="2" creationId="{496585C5-1F61-2746-995A-DF0589BC812C}"/>
          </ac:spMkLst>
        </pc:spChg>
        <pc:spChg chg="mod ord">
          <ac:chgData name="Stephen Nedd" userId="S::484629@student.saxion.nl::9d96304d-299b-480a-be04-2526583f012d" providerId="AD" clId="Web-{0E105F5F-D87D-B448-EC59-2BAC8D88E45B}" dt="2021-02-11T16:58:52.740" v="2"/>
          <ac:spMkLst>
            <pc:docMk/>
            <pc:sldMk cId="4019414192" sldId="260"/>
            <ac:spMk id="3" creationId="{CDB19599-7689-7145-8C51-62257E8F967E}"/>
          </ac:spMkLst>
        </pc:spChg>
        <pc:picChg chg="mod">
          <ac:chgData name="Stephen Nedd" userId="S::484629@student.saxion.nl::9d96304d-299b-480a-be04-2526583f012d" providerId="AD" clId="Web-{0E105F5F-D87D-B448-EC59-2BAC8D88E45B}" dt="2021-02-11T16:58:52.740" v="2"/>
          <ac:picMkLst>
            <pc:docMk/>
            <pc:sldMk cId="4019414192" sldId="260"/>
            <ac:picMk id="5" creationId="{3D7DE8DF-2C64-0B48-B2C9-5D53CD1BC8F9}"/>
          </ac:picMkLst>
        </pc:picChg>
      </pc:sldChg>
      <pc:sldChg chg="addSp modSp mod setBg">
        <pc:chgData name="Stephen Nedd" userId="S::484629@student.saxion.nl::9d96304d-299b-480a-be04-2526583f012d" providerId="AD" clId="Web-{0E105F5F-D87D-B448-EC59-2BAC8D88E45B}" dt="2021-02-11T17:00:41.100" v="5"/>
        <pc:sldMkLst>
          <pc:docMk/>
          <pc:sldMk cId="4294073286" sldId="261"/>
        </pc:sldMkLst>
        <pc:spChg chg="mod">
          <ac:chgData name="Stephen Nedd" userId="S::484629@student.saxion.nl::9d96304d-299b-480a-be04-2526583f012d" providerId="AD" clId="Web-{0E105F5F-D87D-B448-EC59-2BAC8D88E45B}" dt="2021-02-11T17:00:41.100" v="5"/>
          <ac:spMkLst>
            <pc:docMk/>
            <pc:sldMk cId="4294073286" sldId="261"/>
            <ac:spMk id="2" creationId="{2D85021E-E7D8-1944-9EEE-6442D6A4C324}"/>
          </ac:spMkLst>
        </pc:spChg>
        <pc:spChg chg="mod">
          <ac:chgData name="Stephen Nedd" userId="S::484629@student.saxion.nl::9d96304d-299b-480a-be04-2526583f012d" providerId="AD" clId="Web-{0E105F5F-D87D-B448-EC59-2BAC8D88E45B}" dt="2021-02-11T17:00:41.100" v="5"/>
          <ac:spMkLst>
            <pc:docMk/>
            <pc:sldMk cId="4294073286" sldId="261"/>
            <ac:spMk id="3" creationId="{3870DC3F-19BD-6C47-B02C-E7B525712712}"/>
          </ac:spMkLst>
        </pc:spChg>
        <pc:spChg chg="add">
          <ac:chgData name="Stephen Nedd" userId="S::484629@student.saxion.nl::9d96304d-299b-480a-be04-2526583f012d" providerId="AD" clId="Web-{0E105F5F-D87D-B448-EC59-2BAC8D88E45B}" dt="2021-02-11T17:00:41.100" v="5"/>
          <ac:spMkLst>
            <pc:docMk/>
            <pc:sldMk cId="4294073286" sldId="261"/>
            <ac:spMk id="8" creationId="{375136A9-49F9-4DA0-A741-F065B0FA091D}"/>
          </ac:spMkLst>
        </pc:spChg>
        <pc:spChg chg="add">
          <ac:chgData name="Stephen Nedd" userId="S::484629@student.saxion.nl::9d96304d-299b-480a-be04-2526583f012d" providerId="AD" clId="Web-{0E105F5F-D87D-B448-EC59-2BAC8D88E45B}" dt="2021-02-11T17:00:41.100" v="5"/>
          <ac:spMkLst>
            <pc:docMk/>
            <pc:sldMk cId="4294073286" sldId="261"/>
            <ac:spMk id="10" creationId="{B912F6C7-0423-4B6F-AECE-710C848918FD}"/>
          </ac:spMkLst>
        </pc:spChg>
        <pc:cxnChg chg="add">
          <ac:chgData name="Stephen Nedd" userId="S::484629@student.saxion.nl::9d96304d-299b-480a-be04-2526583f012d" providerId="AD" clId="Web-{0E105F5F-D87D-B448-EC59-2BAC8D88E45B}" dt="2021-02-11T17:00:41.100" v="5"/>
          <ac:cxnSpMkLst>
            <pc:docMk/>
            <pc:sldMk cId="4294073286" sldId="261"/>
            <ac:cxnSpMk id="12" creationId="{A7208205-03EE-4EC8-9C34-59270C1880D8}"/>
          </ac:cxnSpMkLst>
        </pc:cxnChg>
      </pc:sldChg>
      <pc:sldChg chg="modSp mod setBg">
        <pc:chgData name="Stephen Nedd" userId="S::484629@student.saxion.nl::9d96304d-299b-480a-be04-2526583f012d" providerId="AD" clId="Web-{0E105F5F-D87D-B448-EC59-2BAC8D88E45B}" dt="2021-02-11T16:59:21.803" v="4"/>
        <pc:sldMkLst>
          <pc:docMk/>
          <pc:sldMk cId="3488938873" sldId="262"/>
        </pc:sldMkLst>
        <pc:spChg chg="mod">
          <ac:chgData name="Stephen Nedd" userId="S::484629@student.saxion.nl::9d96304d-299b-480a-be04-2526583f012d" providerId="AD" clId="Web-{0E105F5F-D87D-B448-EC59-2BAC8D88E45B}" dt="2021-02-11T16:59:21.803" v="4"/>
          <ac:spMkLst>
            <pc:docMk/>
            <pc:sldMk cId="3488938873" sldId="262"/>
            <ac:spMk id="2" creationId="{B44CEB1A-87D7-D74F-B09D-4BEDB0FD7D9F}"/>
          </ac:spMkLst>
        </pc:spChg>
        <pc:spChg chg="mod">
          <ac:chgData name="Stephen Nedd" userId="S::484629@student.saxion.nl::9d96304d-299b-480a-be04-2526583f012d" providerId="AD" clId="Web-{0E105F5F-D87D-B448-EC59-2BAC8D88E45B}" dt="2021-02-11T16:59:21.803" v="4"/>
          <ac:spMkLst>
            <pc:docMk/>
            <pc:sldMk cId="3488938873" sldId="262"/>
            <ac:spMk id="3" creationId="{A9CA84AC-3A0E-574D-A879-8972378E49CC}"/>
          </ac:spMkLst>
        </pc:spChg>
        <pc:picChg chg="mod">
          <ac:chgData name="Stephen Nedd" userId="S::484629@student.saxion.nl::9d96304d-299b-480a-be04-2526583f012d" providerId="AD" clId="Web-{0E105F5F-D87D-B448-EC59-2BAC8D88E45B}" dt="2021-02-11T16:59:21.803" v="4"/>
          <ac:picMkLst>
            <pc:docMk/>
            <pc:sldMk cId="3488938873" sldId="262"/>
            <ac:picMk id="7" creationId="{1BBFC3AB-745A-3D4B-9FA1-4BCA93E9E8BC}"/>
          </ac:picMkLst>
        </pc:picChg>
      </pc:sldChg>
    </pc:docChg>
  </pc:docChgLst>
  <pc:docChgLst>
    <pc:chgData name="Zuzana Botková" userId="S::464686@student.saxion.nl::e99a7d0e-856b-4305-a310-84c5edb88bc6" providerId="AD" clId="Web-{1EABBDF0-90A8-D87A-ECFB-9D806A69D335}"/>
    <pc:docChg chg="addSld modSld">
      <pc:chgData name="Zuzana Botková" userId="S::464686@student.saxion.nl::e99a7d0e-856b-4305-a310-84c5edb88bc6" providerId="AD" clId="Web-{1EABBDF0-90A8-D87A-ECFB-9D806A69D335}" dt="2021-02-11T16:09:11.560" v="1272" actId="20577"/>
      <pc:docMkLst>
        <pc:docMk/>
      </pc:docMkLst>
      <pc:sldChg chg="modSp">
        <pc:chgData name="Zuzana Botková" userId="S::464686@student.saxion.nl::e99a7d0e-856b-4305-a310-84c5edb88bc6" providerId="AD" clId="Web-{1EABBDF0-90A8-D87A-ECFB-9D806A69D335}" dt="2021-02-11T16:09:11.560" v="1272" actId="20577"/>
        <pc:sldMkLst>
          <pc:docMk/>
          <pc:sldMk cId="4294073286" sldId="261"/>
        </pc:sldMkLst>
        <pc:spChg chg="mod">
          <ac:chgData name="Zuzana Botková" userId="S::464686@student.saxion.nl::e99a7d0e-856b-4305-a310-84c5edb88bc6" providerId="AD" clId="Web-{1EABBDF0-90A8-D87A-ECFB-9D806A69D335}" dt="2021-02-11T16:09:11.560" v="1272" actId="20577"/>
          <ac:spMkLst>
            <pc:docMk/>
            <pc:sldMk cId="4294073286" sldId="261"/>
            <ac:spMk id="3" creationId="{3870DC3F-19BD-6C47-B02C-E7B525712712}"/>
          </ac:spMkLst>
        </pc:spChg>
      </pc:sldChg>
      <pc:sldChg chg="addSp delSp modSp new mod setBg">
        <pc:chgData name="Zuzana Botková" userId="S::464686@student.saxion.nl::e99a7d0e-856b-4305-a310-84c5edb88bc6" providerId="AD" clId="Web-{1EABBDF0-90A8-D87A-ECFB-9D806A69D335}" dt="2021-02-11T15:30:49.666" v="302" actId="14100"/>
        <pc:sldMkLst>
          <pc:docMk/>
          <pc:sldMk cId="2125392370" sldId="263"/>
        </pc:sldMkLst>
        <pc:spChg chg="mod">
          <ac:chgData name="Zuzana Botková" userId="S::464686@student.saxion.nl::e99a7d0e-856b-4305-a310-84c5edb88bc6" providerId="AD" clId="Web-{1EABBDF0-90A8-D87A-ECFB-9D806A69D335}" dt="2021-02-11T15:24:53.333" v="18" actId="20577"/>
          <ac:spMkLst>
            <pc:docMk/>
            <pc:sldMk cId="2125392370" sldId="263"/>
            <ac:spMk id="2" creationId="{44650EAE-626E-492B-B276-6DE1E44B8B24}"/>
          </ac:spMkLst>
        </pc:spChg>
        <pc:spChg chg="mod">
          <ac:chgData name="Zuzana Botková" userId="S::464686@student.saxion.nl::e99a7d0e-856b-4305-a310-84c5edb88bc6" providerId="AD" clId="Web-{1EABBDF0-90A8-D87A-ECFB-9D806A69D335}" dt="2021-02-11T15:30:49.666" v="302" actId="14100"/>
          <ac:spMkLst>
            <pc:docMk/>
            <pc:sldMk cId="2125392370" sldId="263"/>
            <ac:spMk id="3" creationId="{27114A0B-FEB1-419C-AD49-C9428300A8B2}"/>
          </ac:spMkLst>
        </pc:spChg>
        <pc:spChg chg="del">
          <ac:chgData name="Zuzana Botková" userId="S::464686@student.saxion.nl::e99a7d0e-856b-4305-a310-84c5edb88bc6" providerId="AD" clId="Web-{1EABBDF0-90A8-D87A-ECFB-9D806A69D335}" dt="2021-02-11T15:24:03.926" v="13"/>
          <ac:spMkLst>
            <pc:docMk/>
            <pc:sldMk cId="2125392370" sldId="263"/>
            <ac:spMk id="4" creationId="{E0F82196-EF03-4011-9B43-DA6EC0340822}"/>
          </ac:spMkLst>
        </pc:spChg>
        <pc:picChg chg="add mod ord">
          <ac:chgData name="Zuzana Botková" userId="S::464686@student.saxion.nl::e99a7d0e-856b-4305-a310-84c5edb88bc6" providerId="AD" clId="Web-{1EABBDF0-90A8-D87A-ECFB-9D806A69D335}" dt="2021-02-11T15:24:12.879" v="14"/>
          <ac:picMkLst>
            <pc:docMk/>
            <pc:sldMk cId="2125392370" sldId="263"/>
            <ac:picMk id="5" creationId="{227B2CB7-46DA-41BD-B082-872F01348AB1}"/>
          </ac:picMkLst>
        </pc:picChg>
      </pc:sldChg>
      <pc:sldChg chg="addSp delSp modSp new">
        <pc:chgData name="Zuzana Botková" userId="S::464686@student.saxion.nl::e99a7d0e-856b-4305-a310-84c5edb88bc6" providerId="AD" clId="Web-{1EABBDF0-90A8-D87A-ECFB-9D806A69D335}" dt="2021-02-11T15:41:19.973" v="604" actId="20577"/>
        <pc:sldMkLst>
          <pc:docMk/>
          <pc:sldMk cId="1942434154" sldId="265"/>
        </pc:sldMkLst>
        <pc:spChg chg="mod">
          <ac:chgData name="Zuzana Botková" userId="S::464686@student.saxion.nl::e99a7d0e-856b-4305-a310-84c5edb88bc6" providerId="AD" clId="Web-{1EABBDF0-90A8-D87A-ECFB-9D806A69D335}" dt="2021-02-11T15:32:20.324" v="315" actId="20577"/>
          <ac:spMkLst>
            <pc:docMk/>
            <pc:sldMk cId="1942434154" sldId="265"/>
            <ac:spMk id="2" creationId="{EDB4B109-A33D-4FA0-9CE8-28E5B8D53C8E}"/>
          </ac:spMkLst>
        </pc:spChg>
        <pc:spChg chg="mod">
          <ac:chgData name="Zuzana Botková" userId="S::464686@student.saxion.nl::e99a7d0e-856b-4305-a310-84c5edb88bc6" providerId="AD" clId="Web-{1EABBDF0-90A8-D87A-ECFB-9D806A69D335}" dt="2021-02-11T15:41:19.973" v="604" actId="20577"/>
          <ac:spMkLst>
            <pc:docMk/>
            <pc:sldMk cId="1942434154" sldId="265"/>
            <ac:spMk id="3" creationId="{836F1675-4B0F-4C0D-8C7B-940BD3C10BA9}"/>
          </ac:spMkLst>
        </pc:spChg>
        <pc:spChg chg="add del">
          <ac:chgData name="Zuzana Botková" userId="S::464686@student.saxion.nl::e99a7d0e-856b-4305-a310-84c5edb88bc6" providerId="AD" clId="Web-{1EABBDF0-90A8-D87A-ECFB-9D806A69D335}" dt="2021-02-11T15:32:26.090" v="318"/>
          <ac:spMkLst>
            <pc:docMk/>
            <pc:sldMk cId="1942434154" sldId="265"/>
            <ac:spMk id="4" creationId="{BC4D8D52-636D-42A6-BD0A-168C94DCE1A7}"/>
          </ac:spMkLst>
        </pc:spChg>
        <pc:graphicFrameChg chg="add del mod ord modGraphic">
          <ac:chgData name="Zuzana Botková" userId="S::464686@student.saxion.nl::e99a7d0e-856b-4305-a310-84c5edb88bc6" providerId="AD" clId="Web-{1EABBDF0-90A8-D87A-ECFB-9D806A69D335}" dt="2021-02-11T15:32:23.230" v="317"/>
          <ac:graphicFrameMkLst>
            <pc:docMk/>
            <pc:sldMk cId="1942434154" sldId="265"/>
            <ac:graphicFrameMk id="5" creationId="{1F0F8FBC-79DC-4017-A1CD-BFBE84622C23}"/>
          </ac:graphicFrameMkLst>
        </pc:graphicFrameChg>
        <pc:picChg chg="add mod ord">
          <ac:chgData name="Zuzana Botková" userId="S::464686@student.saxion.nl::e99a7d0e-856b-4305-a310-84c5edb88bc6" providerId="AD" clId="Web-{1EABBDF0-90A8-D87A-ECFB-9D806A69D335}" dt="2021-02-11T15:32:41.762" v="323" actId="1076"/>
          <ac:picMkLst>
            <pc:docMk/>
            <pc:sldMk cId="1942434154" sldId="265"/>
            <ac:picMk id="12" creationId="{1DDD1BD5-6E17-4F90-8FBE-EE6BEB21ACD6}"/>
          </ac:picMkLst>
        </pc:picChg>
      </pc:sldChg>
      <pc:sldChg chg="addSp delSp modSp new mod setBg">
        <pc:chgData name="Zuzana Botková" userId="S::464686@student.saxion.nl::e99a7d0e-856b-4305-a310-84c5edb88bc6" providerId="AD" clId="Web-{1EABBDF0-90A8-D87A-ECFB-9D806A69D335}" dt="2021-02-11T16:08:12.215" v="1265"/>
        <pc:sldMkLst>
          <pc:docMk/>
          <pc:sldMk cId="1882865779" sldId="267"/>
        </pc:sldMkLst>
        <pc:spChg chg="mod">
          <ac:chgData name="Zuzana Botková" userId="S::464686@student.saxion.nl::e99a7d0e-856b-4305-a310-84c5edb88bc6" providerId="AD" clId="Web-{1EABBDF0-90A8-D87A-ECFB-9D806A69D335}" dt="2021-02-11T16:08:12.215" v="1265"/>
          <ac:spMkLst>
            <pc:docMk/>
            <pc:sldMk cId="1882865779" sldId="267"/>
            <ac:spMk id="2" creationId="{E8F9ABB2-3EAC-4EB4-BE50-D3BA43B10144}"/>
          </ac:spMkLst>
        </pc:spChg>
        <pc:spChg chg="mod">
          <ac:chgData name="Zuzana Botková" userId="S::464686@student.saxion.nl::e99a7d0e-856b-4305-a310-84c5edb88bc6" providerId="AD" clId="Web-{1EABBDF0-90A8-D87A-ECFB-9D806A69D335}" dt="2021-02-11T16:08:12.215" v="1265"/>
          <ac:spMkLst>
            <pc:docMk/>
            <pc:sldMk cId="1882865779" sldId="267"/>
            <ac:spMk id="3" creationId="{FE323E59-1F02-4102-B022-73BF55F8E78C}"/>
          </ac:spMkLst>
        </pc:spChg>
        <pc:spChg chg="del mod">
          <ac:chgData name="Zuzana Botková" userId="S::464686@student.saxion.nl::e99a7d0e-856b-4305-a310-84c5edb88bc6" providerId="AD" clId="Web-{1EABBDF0-90A8-D87A-ECFB-9D806A69D335}" dt="2021-02-11T16:08:07.434" v="1264"/>
          <ac:spMkLst>
            <pc:docMk/>
            <pc:sldMk cId="1882865779" sldId="267"/>
            <ac:spMk id="4" creationId="{EB7712FE-51D2-4A14-B344-FE8F8215E156}"/>
          </ac:spMkLst>
        </pc:spChg>
        <pc:picChg chg="add mod ord">
          <ac:chgData name="Zuzana Botková" userId="S::464686@student.saxion.nl::e99a7d0e-856b-4305-a310-84c5edb88bc6" providerId="AD" clId="Web-{1EABBDF0-90A8-D87A-ECFB-9D806A69D335}" dt="2021-02-11T16:08:12.215" v="1265"/>
          <ac:picMkLst>
            <pc:docMk/>
            <pc:sldMk cId="1882865779" sldId="267"/>
            <ac:picMk id="5" creationId="{0293F969-3C09-44F6-828C-7CC39829FBFA}"/>
          </ac:picMkLst>
        </pc:picChg>
      </pc:sldChg>
      <pc:sldChg chg="modSp new">
        <pc:chgData name="Zuzana Botková" userId="S::464686@student.saxion.nl::e99a7d0e-856b-4305-a310-84c5edb88bc6" providerId="AD" clId="Web-{1EABBDF0-90A8-D87A-ECFB-9D806A69D335}" dt="2021-02-11T15:59:17.895" v="1263" actId="20577"/>
        <pc:sldMkLst>
          <pc:docMk/>
          <pc:sldMk cId="2767520498" sldId="269"/>
        </pc:sldMkLst>
        <pc:spChg chg="mod">
          <ac:chgData name="Zuzana Botková" userId="S::464686@student.saxion.nl::e99a7d0e-856b-4305-a310-84c5edb88bc6" providerId="AD" clId="Web-{1EABBDF0-90A8-D87A-ECFB-9D806A69D335}" dt="2021-02-11T15:52:46.155" v="1039" actId="20577"/>
          <ac:spMkLst>
            <pc:docMk/>
            <pc:sldMk cId="2767520498" sldId="269"/>
            <ac:spMk id="2" creationId="{5FFB516D-1B63-4D45-825C-BE5A36878831}"/>
          </ac:spMkLst>
        </pc:spChg>
        <pc:spChg chg="mod">
          <ac:chgData name="Zuzana Botková" userId="S::464686@student.saxion.nl::e99a7d0e-856b-4305-a310-84c5edb88bc6" providerId="AD" clId="Web-{1EABBDF0-90A8-D87A-ECFB-9D806A69D335}" dt="2021-02-11T15:59:17.895" v="1263" actId="20577"/>
          <ac:spMkLst>
            <pc:docMk/>
            <pc:sldMk cId="2767520498" sldId="269"/>
            <ac:spMk id="3" creationId="{19C448FB-4C76-47C6-A600-544592A61D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C7533-654C-49BE-8034-21F77D2380B2}"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3B7AF-D535-4832-A1D2-4D2315B91B07}" type="slidenum">
              <a:rPr lang="en-US" smtClean="0"/>
              <a:t>‹#›</a:t>
            </a:fld>
            <a:endParaRPr lang="en-US"/>
          </a:p>
        </p:txBody>
      </p:sp>
    </p:spTree>
    <p:extLst>
      <p:ext uri="{BB962C8B-B14F-4D97-AF65-F5344CB8AC3E}">
        <p14:creationId xmlns:p14="http://schemas.microsoft.com/office/powerpoint/2010/main" val="332505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goal of Dragino project: solving microcontroller connectivity problem and enhancing microcontroller products, such as Arduino</a:t>
            </a:r>
          </a:p>
          <a:p>
            <a:endParaRPr lang="en-US"/>
          </a:p>
          <a:p>
            <a:r>
              <a:rPr lang="en-US"/>
              <a:t>OpenWrt is an open-source project for embedded operating systems based on Linux, primarily used on embedded devices to route network traffic.</a:t>
            </a:r>
          </a:p>
          <a:p>
            <a:endParaRPr lang="en-US"/>
          </a:p>
          <a:p>
            <a:r>
              <a:rPr lang="en-US"/>
              <a:t>Can be used in remote control of robots, data logging, web applications for data presentation</a:t>
            </a:r>
          </a:p>
          <a:p>
            <a:endParaRPr lang="en-US"/>
          </a:p>
        </p:txBody>
      </p:sp>
      <p:sp>
        <p:nvSpPr>
          <p:cNvPr id="4" name="Slide Number Placeholder 3"/>
          <p:cNvSpPr>
            <a:spLocks noGrp="1"/>
          </p:cNvSpPr>
          <p:nvPr>
            <p:ph type="sldNum" sz="quarter" idx="5"/>
          </p:nvPr>
        </p:nvSpPr>
        <p:spPr/>
        <p:txBody>
          <a:bodyPr/>
          <a:lstStyle/>
          <a:p>
            <a:fld id="{5913B7AF-D535-4832-A1D2-4D2315B91B07}" type="slidenum">
              <a:rPr lang="en-US" smtClean="0"/>
              <a:t>9</a:t>
            </a:fld>
            <a:endParaRPr lang="en-US"/>
          </a:p>
        </p:txBody>
      </p:sp>
    </p:spTree>
    <p:extLst>
      <p:ext uri="{BB962C8B-B14F-4D97-AF65-F5344CB8AC3E}">
        <p14:creationId xmlns:p14="http://schemas.microsoft.com/office/powerpoint/2010/main" val="349978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Allows user to send data and reach extremely long ranges at low data-rates</a:t>
            </a:r>
          </a:p>
          <a:p>
            <a:endParaRPr lang="en-US"/>
          </a:p>
          <a:p>
            <a:endParaRPr lang="en-US"/>
          </a:p>
          <a:p>
            <a:r>
              <a:rPr lang="en-US"/>
              <a:t>Provides ultra-long range spread spectrum communication and high interference immunity whilst minimizing current consumption</a:t>
            </a:r>
          </a:p>
          <a:p>
            <a:endParaRPr lang="en-US"/>
          </a:p>
        </p:txBody>
      </p:sp>
      <p:sp>
        <p:nvSpPr>
          <p:cNvPr id="4" name="Slide Number Placeholder 3"/>
          <p:cNvSpPr>
            <a:spLocks noGrp="1"/>
          </p:cNvSpPr>
          <p:nvPr>
            <p:ph type="sldNum" sz="quarter" idx="5"/>
          </p:nvPr>
        </p:nvSpPr>
        <p:spPr/>
        <p:txBody>
          <a:bodyPr/>
          <a:lstStyle/>
          <a:p>
            <a:fld id="{5913B7AF-D535-4832-A1D2-4D2315B91B07}" type="slidenum">
              <a:rPr lang="en-US" smtClean="0"/>
              <a:t>10</a:t>
            </a:fld>
            <a:endParaRPr lang="en-US"/>
          </a:p>
        </p:txBody>
      </p:sp>
    </p:spTree>
    <p:extLst>
      <p:ext uri="{BB962C8B-B14F-4D97-AF65-F5344CB8AC3E}">
        <p14:creationId xmlns:p14="http://schemas.microsoft.com/office/powerpoint/2010/main" val="36013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9523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36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6718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6402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71708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13244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32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1173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668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159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417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83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884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800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887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046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3/4/2021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458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3/4/2021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67605414"/>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lora-alliance.org/" TargetMode="External"/><Relationship Id="rId13" Type="http://schemas.openxmlformats.org/officeDocument/2006/relationships/hyperlink" Target="https://www.digitalmatter.com/applications/features/lorawan-introduction/" TargetMode="External"/><Relationship Id="rId3" Type="http://schemas.openxmlformats.org/officeDocument/2006/relationships/hyperlink" Target="https://www.everythingrf.com/community/what-is-lora" TargetMode="External"/><Relationship Id="rId7" Type="http://schemas.openxmlformats.org/officeDocument/2006/relationships/hyperlink" Target="https://www.i-scoop.eu/internet-of-things-guide/lpwan/iot-network-lora-lorawan/" TargetMode="External"/><Relationship Id="rId12" Type="http://schemas.openxmlformats.org/officeDocument/2006/relationships/hyperlink" Target="https://quadmeup.com/testing-868mhz-lora-range-part-3-round-trip/" TargetMode="External"/><Relationship Id="rId17" Type="http://schemas.openxmlformats.org/officeDocument/2006/relationships/hyperlink" Target="https://wiki.dragino.com/index.php?title=Lora_Shield" TargetMode="External"/><Relationship Id="rId2" Type="http://schemas.openxmlformats.org/officeDocument/2006/relationships/image" Target="../media/image1.jpeg"/><Relationship Id="rId16" Type="http://schemas.openxmlformats.org/officeDocument/2006/relationships/hyperlink" Target="https://www.instructables.com/Setting-Up-Bluetooth-HC-05-With-Arduino/" TargetMode="External"/><Relationship Id="rId1" Type="http://schemas.openxmlformats.org/officeDocument/2006/relationships/slideLayout" Target="../slideLayouts/slideLayout2.xml"/><Relationship Id="rId6" Type="http://schemas.openxmlformats.org/officeDocument/2006/relationships/hyperlink" Target="https://metova.com/understanding-lora-basics-a-non-technical-explanation/" TargetMode="External"/><Relationship Id="rId11" Type="http://schemas.openxmlformats.org/officeDocument/2006/relationships/hyperlink" Target="https://swagger.io/" TargetMode="External"/><Relationship Id="rId5" Type="http://schemas.openxmlformats.org/officeDocument/2006/relationships/hyperlink" Target="https://www.semtech.com/lora/what-is-lora" TargetMode="External"/><Relationship Id="rId15" Type="http://schemas.openxmlformats.org/officeDocument/2006/relationships/hyperlink" Target="https://en.wikipedia.org/wiki/Arduino" TargetMode="External"/><Relationship Id="rId10" Type="http://schemas.openxmlformats.org/officeDocument/2006/relationships/hyperlink" Target="https://learn.sparkfun.com/tutorials/what-is-an-arduino/all" TargetMode="External"/><Relationship Id="rId4" Type="http://schemas.openxmlformats.org/officeDocument/2006/relationships/hyperlink" Target="https://blog.paessler.com/what-is-lora-a-beginners-guide-part-1" TargetMode="External"/><Relationship Id="rId9" Type="http://schemas.openxmlformats.org/officeDocument/2006/relationships/hyperlink" Target="https://en.wikipedia.org/wiki/LoRa" TargetMode="External"/><Relationship Id="rId14" Type="http://schemas.openxmlformats.org/officeDocument/2006/relationships/hyperlink" Target="https://iqnexus.com/lpwan-devices/gateways/indoor-femto-gateway-lorawa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Picture 4" descr="Abstract blurred public library with bookshelves">
            <a:extLst>
              <a:ext uri="{FF2B5EF4-FFF2-40B4-BE49-F238E27FC236}">
                <a16:creationId xmlns:a16="http://schemas.microsoft.com/office/drawing/2014/main" id="{AF420879-08A1-4801-B4F4-D9253BB44957}"/>
              </a:ext>
            </a:extLst>
          </p:cNvPr>
          <p:cNvPicPr>
            <a:picLocks noChangeAspect="1"/>
          </p:cNvPicPr>
          <p:nvPr/>
        </p:nvPicPr>
        <p:blipFill rotWithShape="1">
          <a:blip r:embed="rId3">
            <a:alphaModFix amt="15000"/>
          </a:blip>
          <a:srcRect t="2769" r="-2" b="12958"/>
          <a:stretch/>
        </p:blipFill>
        <p:spPr>
          <a:xfrm>
            <a:off x="20" y="10"/>
            <a:ext cx="12191980" cy="6857990"/>
          </a:xfrm>
          <a:prstGeom prst="rect">
            <a:avLst/>
          </a:prstGeom>
        </p:spPr>
      </p:pic>
      <p:sp>
        <p:nvSpPr>
          <p:cNvPr id="2" name="Title 1">
            <a:extLst>
              <a:ext uri="{FF2B5EF4-FFF2-40B4-BE49-F238E27FC236}">
                <a16:creationId xmlns:a16="http://schemas.microsoft.com/office/drawing/2014/main" id="{62797315-7748-204A-920C-A0BB30649A7E}"/>
              </a:ext>
            </a:extLst>
          </p:cNvPr>
          <p:cNvSpPr>
            <a:spLocks noGrp="1"/>
          </p:cNvSpPr>
          <p:nvPr>
            <p:ph type="ctrTitle"/>
          </p:nvPr>
        </p:nvSpPr>
        <p:spPr>
          <a:xfrm>
            <a:off x="1751012" y="609601"/>
            <a:ext cx="8676222" cy="3200400"/>
          </a:xfrm>
        </p:spPr>
        <p:txBody>
          <a:bodyPr>
            <a:normAutofit/>
          </a:bodyPr>
          <a:lstStyle/>
          <a:p>
            <a:r>
              <a:rPr lang="en-NL">
                <a:effectLst>
                  <a:glow rad="38100">
                    <a:prstClr val="black">
                      <a:lumMod val="65000"/>
                      <a:lumOff val="35000"/>
                      <a:alpha val="50000"/>
                    </a:prstClr>
                  </a:glow>
                  <a:outerShdw blurRad="28575" dist="31750" dir="13200000" algn="tl" rotWithShape="0">
                    <a:srgbClr val="000000">
                      <a:alpha val="25000"/>
                    </a:srgbClr>
                  </a:outerShdw>
                </a:effectLst>
              </a:rPr>
              <a:t>Research findings</a:t>
            </a:r>
            <a:endParaRPr lang="en-NL"/>
          </a:p>
        </p:txBody>
      </p:sp>
      <p:sp>
        <p:nvSpPr>
          <p:cNvPr id="3" name="Subtitle 2">
            <a:extLst>
              <a:ext uri="{FF2B5EF4-FFF2-40B4-BE49-F238E27FC236}">
                <a16:creationId xmlns:a16="http://schemas.microsoft.com/office/drawing/2014/main" id="{3D4C2B05-9088-6641-B542-D05AE567B58F}"/>
              </a:ext>
            </a:extLst>
          </p:cNvPr>
          <p:cNvSpPr>
            <a:spLocks noGrp="1"/>
          </p:cNvSpPr>
          <p:nvPr>
            <p:ph type="subTitle" idx="1"/>
          </p:nvPr>
        </p:nvSpPr>
        <p:spPr>
          <a:xfrm>
            <a:off x="1751012" y="3886200"/>
            <a:ext cx="8676222" cy="1905000"/>
          </a:xfrm>
        </p:spPr>
        <p:txBody>
          <a:bodyPr>
            <a:normAutofit/>
          </a:bodyPr>
          <a:lstStyle/>
          <a:p>
            <a:r>
              <a:rPr lang="en-NL">
                <a:effectLst>
                  <a:glow rad="38100">
                    <a:prstClr val="black">
                      <a:lumMod val="50000"/>
                      <a:lumOff val="50000"/>
                      <a:alpha val="20000"/>
                    </a:prstClr>
                  </a:glow>
                  <a:outerShdw blurRad="44450" dist="12700" dir="13860000" algn="tl" rotWithShape="0">
                    <a:srgbClr val="000000">
                      <a:alpha val="20000"/>
                    </a:srgbClr>
                  </a:outerShdw>
                </a:effectLst>
              </a:rPr>
              <a:t>Group A</a:t>
            </a:r>
            <a:endParaRPr lang="en-NL"/>
          </a:p>
        </p:txBody>
      </p:sp>
    </p:spTree>
    <p:extLst>
      <p:ext uri="{BB962C8B-B14F-4D97-AF65-F5344CB8AC3E}">
        <p14:creationId xmlns:p14="http://schemas.microsoft.com/office/powerpoint/2010/main" val="273307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516D-1B63-4D45-825C-BE5A36878831}"/>
              </a:ext>
            </a:extLst>
          </p:cNvPr>
          <p:cNvSpPr>
            <a:spLocks noGrp="1"/>
          </p:cNvSpPr>
          <p:nvPr>
            <p:ph type="title"/>
          </p:nvPr>
        </p:nvSpPr>
        <p:spPr>
          <a:xfrm>
            <a:off x="643192" y="609600"/>
            <a:ext cx="3643674" cy="190500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LoRa shield</a:t>
            </a:r>
            <a:endParaRPr lang="en-US" sz="2800"/>
          </a:p>
        </p:txBody>
      </p:sp>
      <p:sp>
        <p:nvSpPr>
          <p:cNvPr id="3" name="Content Placeholder 2">
            <a:extLst>
              <a:ext uri="{FF2B5EF4-FFF2-40B4-BE49-F238E27FC236}">
                <a16:creationId xmlns:a16="http://schemas.microsoft.com/office/drawing/2014/main" id="{19C448FB-4C76-47C6-A600-544592A61D05}"/>
              </a:ext>
            </a:extLst>
          </p:cNvPr>
          <p:cNvSpPr>
            <a:spLocks noGrp="1"/>
          </p:cNvSpPr>
          <p:nvPr>
            <p:ph idx="1"/>
          </p:nvPr>
        </p:nvSpPr>
        <p:spPr>
          <a:xfrm>
            <a:off x="643192" y="2666999"/>
            <a:ext cx="3643674" cy="3216276"/>
          </a:xfrm>
        </p:spPr>
        <p:txBody>
          <a:bodyPr>
            <a:normAutofit/>
          </a:bodyPr>
          <a:lstStyle/>
          <a:p>
            <a:pPr>
              <a:lnSpc>
                <a:spcPct val="90000"/>
              </a:lnSpc>
            </a:pPr>
            <a:r>
              <a:rPr lang="en-US" sz="1700">
                <a:effectLst>
                  <a:glow rad="38100">
                    <a:prstClr val="black">
                      <a:lumMod val="50000"/>
                      <a:lumOff val="50000"/>
                      <a:alpha val="20000"/>
                    </a:prstClr>
                  </a:glow>
                  <a:outerShdw blurRad="44450" dist="12700" dir="13860000" algn="tl" rotWithShape="0">
                    <a:srgbClr val="000000">
                      <a:alpha val="20000"/>
                    </a:srgbClr>
                  </a:outerShdw>
                </a:effectLst>
              </a:rPr>
              <a:t>Long range transceiver on Arduino shield form factor, based on open-source library</a:t>
            </a:r>
          </a:p>
          <a:p>
            <a:pPr>
              <a:lnSpc>
                <a:spcPct val="90000"/>
              </a:lnSpc>
            </a:pPr>
            <a:r>
              <a:rPr lang="en-US" sz="1700">
                <a:effectLst>
                  <a:glow rad="38100">
                    <a:prstClr val="black">
                      <a:lumMod val="50000"/>
                      <a:lumOff val="50000"/>
                      <a:alpha val="20000"/>
                    </a:prstClr>
                  </a:glow>
                  <a:outerShdw blurRad="44450" dist="12700" dir="13860000" algn="tl" rotWithShape="0">
                    <a:srgbClr val="000000">
                      <a:alpha val="20000"/>
                    </a:srgbClr>
                  </a:outerShdw>
                </a:effectLst>
              </a:rPr>
              <a:t>Low data rates</a:t>
            </a:r>
          </a:p>
          <a:p>
            <a:pPr>
              <a:lnSpc>
                <a:spcPct val="90000"/>
              </a:lnSpc>
              <a:buClr>
                <a:srgbClr val="FFFFFF"/>
              </a:buClr>
            </a:pPr>
            <a:r>
              <a:rPr lang="en-US" sz="1700">
                <a:effectLst>
                  <a:glow rad="38100">
                    <a:prstClr val="black">
                      <a:lumMod val="50000"/>
                      <a:lumOff val="50000"/>
                      <a:alpha val="20000"/>
                    </a:prstClr>
                  </a:glow>
                  <a:outerShdw blurRad="44450" dist="12700" dir="13860000" algn="tl" rotWithShape="0">
                    <a:srgbClr val="000000">
                      <a:alpha val="20000"/>
                    </a:srgbClr>
                  </a:outerShdw>
                </a:effectLst>
              </a:rPr>
              <a:t>Interference immunity</a:t>
            </a:r>
          </a:p>
        </p:txBody>
      </p:sp>
      <p:pic>
        <p:nvPicPr>
          <p:cNvPr id="4" name="Picture 3">
            <a:extLst>
              <a:ext uri="{FF2B5EF4-FFF2-40B4-BE49-F238E27FC236}">
                <a16:creationId xmlns:a16="http://schemas.microsoft.com/office/drawing/2014/main" id="{33D5EA81-73DA-47D5-91CA-B6C21E275E89}"/>
              </a:ext>
            </a:extLst>
          </p:cNvPr>
          <p:cNvPicPr>
            <a:picLocks noChangeAspect="1"/>
          </p:cNvPicPr>
          <p:nvPr/>
        </p:nvPicPr>
        <p:blipFill rotWithShape="1">
          <a:blip r:embed="rId4"/>
          <a:srcRect t="11377" r="2" b="12754"/>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6752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A8B53-C53F-4AA1-B1EF-C2323F5C3E53}"/>
              </a:ext>
            </a:extLst>
          </p:cNvPr>
          <p:cNvSpPr>
            <a:spLocks noGrp="1"/>
          </p:cNvSpPr>
          <p:nvPr>
            <p:ph type="title"/>
          </p:nvPr>
        </p:nvSpPr>
        <p:spPr>
          <a:xfrm>
            <a:off x="734436" y="2176897"/>
            <a:ext cx="10295657" cy="2848840"/>
          </a:xfrm>
        </p:spPr>
        <p:txBody>
          <a:bodyPr>
            <a:normAutofit/>
          </a:bodyPr>
          <a:lstStyle/>
          <a:p>
            <a:br>
              <a:rPr lang="zh-CN" altLang="en-US" sz="2000" cap="none">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br>
            <a:r>
              <a:rPr lang="zh-CN" sz="1900" i="1" cap="small">
                <a:effectLst>
                  <a:glow rad="38100">
                    <a:prstClr val="black">
                      <a:lumMod val="65000"/>
                      <a:lumOff val="35000"/>
                      <a:alpha val="40000"/>
                    </a:prstClr>
                  </a:glow>
                  <a:outerShdw blurRad="28575" dist="38100" dir="14040000" algn="tl" rotWithShape="0">
                    <a:srgbClr val="000000">
                      <a:alpha val="25000"/>
                    </a:srgbClr>
                  </a:outerShdw>
                </a:effectLst>
                <a:latin typeface="+mn-lt"/>
                <a:ea typeface="+mj-lt"/>
                <a:cs typeface="+mj-lt"/>
              </a:rPr>
              <a:t>definition </a:t>
            </a:r>
            <a:br>
              <a:rPr lang="zh-CN" sz="1900" i="1" cap="small">
                <a:effectLst>
                  <a:glow rad="38100">
                    <a:prstClr val="black">
                      <a:lumMod val="65000"/>
                      <a:lumOff val="35000"/>
                      <a:alpha val="40000"/>
                    </a:prstClr>
                  </a:glow>
                  <a:outerShdw blurRad="28575" dist="38100" dir="14040000" algn="tl" rotWithShape="0">
                    <a:srgbClr val="000000">
                      <a:alpha val="25000"/>
                    </a:srgbClr>
                  </a:outerShdw>
                </a:effectLst>
                <a:latin typeface="+mn-lt"/>
                <a:ea typeface="+mj-lt"/>
                <a:cs typeface="+mj-lt"/>
              </a:rPr>
            </a:br>
            <a:br>
              <a:rPr lang="zh-CN" altLang="en-US" sz="1900" cap="none">
                <a:effectLst>
                  <a:glow rad="38100">
                    <a:prstClr val="black">
                      <a:lumMod val="65000"/>
                      <a:lumOff val="35000"/>
                      <a:alpha val="40000"/>
                    </a:prstClr>
                  </a:glow>
                  <a:outerShdw blurRad="28575" dist="38100" dir="14040000" algn="tl" rotWithShape="0">
                    <a:srgbClr val="000000">
                      <a:alpha val="25000"/>
                    </a:srgbClr>
                  </a:outerShdw>
                </a:effectLst>
                <a:latin typeface="+mn-lt"/>
                <a:ea typeface="+mj-lt"/>
                <a:cs typeface="+mj-lt"/>
              </a:rPr>
            </a:br>
            <a:r>
              <a:rPr lang="zh-CN" sz="1900" cap="none">
                <a:effectLst>
                  <a:glow rad="38100">
                    <a:prstClr val="black">
                      <a:lumMod val="65000"/>
                      <a:lumOff val="35000"/>
                      <a:alpha val="40000"/>
                    </a:prstClr>
                  </a:glow>
                  <a:outerShdw blurRad="28575" dist="38100" dir="14040000" algn="tl" rotWithShape="0">
                    <a:srgbClr val="000000">
                      <a:alpha val="25000"/>
                    </a:srgbClr>
                  </a:outerShdw>
                </a:effectLst>
                <a:latin typeface="+mn-lt"/>
                <a:ea typeface="+mj-lt"/>
                <a:cs typeface="+mj-lt"/>
              </a:rPr>
              <a:t>An RFC is authored by individuals or groups of engineers and computer scientists in the form of a memorandum describing methods, behaviors, research, or innovations applicable to the working of the Internet and Internet-connected systems. Many RFCs are informational or experimental in nature and are not standards.</a:t>
            </a:r>
            <a:r>
              <a:rPr lang="zh-CN" altLang="en-US" sz="1900" cap="none">
                <a:effectLst>
                  <a:glow rad="38100">
                    <a:prstClr val="black">
                      <a:lumMod val="65000"/>
                      <a:lumOff val="35000"/>
                      <a:alpha val="40000"/>
                    </a:prstClr>
                  </a:glow>
                  <a:outerShdw blurRad="28575" dist="38100" dir="14040000" algn="tl" rotWithShape="0">
                    <a:srgbClr val="000000">
                      <a:alpha val="25000"/>
                    </a:srgbClr>
                  </a:outerShdw>
                </a:effectLst>
                <a:latin typeface="+mn-lt"/>
                <a:ea typeface="+mj-lt"/>
                <a:cs typeface="+mj-lt"/>
              </a:rPr>
              <a:t> </a:t>
            </a:r>
            <a:r>
              <a:rPr lang="zh-CN" sz="1900" cap="none">
                <a:effectLst>
                  <a:glow rad="38100">
                    <a:prstClr val="black">
                      <a:lumMod val="65000"/>
                      <a:lumOff val="35000"/>
                      <a:alpha val="40000"/>
                    </a:prstClr>
                  </a:glow>
                  <a:outerShdw blurRad="28575" dist="38100" dir="14040000" algn="tl" rotWithShape="0">
                    <a:srgbClr val="000000">
                      <a:alpha val="25000"/>
                    </a:srgbClr>
                  </a:outerShdw>
                </a:effectLst>
                <a:latin typeface="+mn-lt"/>
                <a:ea typeface="+mj-lt"/>
                <a:cs typeface="+mj-lt"/>
              </a:rPr>
              <a:t>The RFC system was invented by Steve Crocker in 1969 to help record unofficial notes on the development of ARPANET</a:t>
            </a:r>
            <a:r>
              <a:rPr lang="zh-CN" sz="1900" cap="none">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cs typeface="+mj-lt"/>
              </a:rPr>
              <a:t>.</a:t>
            </a:r>
            <a:r>
              <a:rPr lang="zh-CN" altLang="en-US" sz="1900" cap="none">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cs typeface="+mj-lt"/>
              </a:rPr>
              <a:t> </a:t>
            </a:r>
            <a:endParaRPr lang="zh-CN" altLang="en-US" sz="1900" cap="none">
              <a:effectLst>
                <a:glow rad="38100">
                  <a:prstClr val="black">
                    <a:lumMod val="65000"/>
                    <a:lumOff val="35000"/>
                    <a:alpha val="40000"/>
                  </a:prstClr>
                </a:glow>
                <a:outerShdw blurRad="28575" dist="38100" dir="14040000" algn="tl" rotWithShape="0">
                  <a:srgbClr val="000000">
                    <a:alpha val="25000"/>
                  </a:srgbClr>
                </a:outerShdw>
              </a:effectLst>
              <a:latin typeface="Abadi"/>
              <a:ea typeface="宋体"/>
            </a:endParaRPr>
          </a:p>
        </p:txBody>
      </p:sp>
      <p:sp>
        <p:nvSpPr>
          <p:cNvPr id="3" name="内容占位符 2">
            <a:extLst>
              <a:ext uri="{FF2B5EF4-FFF2-40B4-BE49-F238E27FC236}">
                <a16:creationId xmlns:a16="http://schemas.microsoft.com/office/drawing/2014/main" id="{A241A1A6-AC94-4DE9-B731-642522C74C96}"/>
              </a:ext>
            </a:extLst>
          </p:cNvPr>
          <p:cNvSpPr>
            <a:spLocks noGrp="1"/>
          </p:cNvSpPr>
          <p:nvPr>
            <p:ph idx="1"/>
          </p:nvPr>
        </p:nvSpPr>
        <p:spPr>
          <a:xfrm>
            <a:off x="734436" y="1250161"/>
            <a:ext cx="8728541" cy="1017178"/>
          </a:xfrm>
        </p:spPr>
        <p:txBody>
          <a:bodyPr/>
          <a:lstStyle/>
          <a:p>
            <a:pPr>
              <a:buNone/>
            </a:pPr>
            <a:r>
              <a:rPr lang="en-US" altLang="zh-CN" sz="2800" cap="all">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j-lt"/>
                <a:ea typeface="宋体"/>
                <a:cs typeface="Aldhabi"/>
              </a:rPr>
              <a:t>R</a:t>
            </a:r>
            <a:r>
              <a:rPr lang="zh-CN" sz="2800" cap="all">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j-lt"/>
                <a:ea typeface="宋体"/>
                <a:cs typeface="Aldhabi"/>
              </a:rPr>
              <a:t>FC (REQUEST FOR COMMENTS)</a:t>
            </a:r>
            <a:endParaRPr lang="zh-CN" sz="2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mj-lt"/>
              <a:ea typeface="+mn-lt"/>
              <a:cs typeface="Aldhabi"/>
            </a:endParaRPr>
          </a:p>
          <a:p>
            <a:pPr marL="0" indent="0">
              <a:buNone/>
            </a:pPr>
            <a:endPar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宋体"/>
            </a:endParaRPr>
          </a:p>
        </p:txBody>
      </p:sp>
    </p:spTree>
    <p:extLst>
      <p:ext uri="{BB962C8B-B14F-4D97-AF65-F5344CB8AC3E}">
        <p14:creationId xmlns:p14="http://schemas.microsoft.com/office/powerpoint/2010/main" val="166499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63344-3007-4CD0-BECC-07EDDA8452D8}"/>
              </a:ext>
            </a:extLst>
          </p:cNvPr>
          <p:cNvSpPr>
            <a:spLocks noGrp="1"/>
          </p:cNvSpPr>
          <p:nvPr>
            <p:ph type="title"/>
          </p:nvPr>
        </p:nvSpPr>
        <p:spPr/>
        <p:txBody>
          <a:bodyPr>
            <a:normAutofit/>
          </a:bodyPr>
          <a:lstStyle/>
          <a:p>
            <a:r>
              <a:rPr lang="en-US" sz="2800" i="1">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Obtaining RFCs</a:t>
            </a:r>
            <a:br>
              <a:rPr lang="en-US" i="1">
                <a:effectLst>
                  <a:glow rad="38100">
                    <a:prstClr val="black">
                      <a:lumMod val="65000"/>
                      <a:lumOff val="35000"/>
                      <a:alpha val="40000"/>
                    </a:prstClr>
                  </a:glow>
                  <a:outerShdw blurRad="28575" dist="38100" dir="14040000" algn="tl" rotWithShape="0">
                    <a:srgbClr val="000000">
                      <a:alpha val="25000"/>
                    </a:srgbClr>
                  </a:outerShdw>
                </a:effectLst>
                <a:latin typeface="Century Gothic"/>
                <a:ea typeface="+mj-lt"/>
              </a:rPr>
            </a:br>
            <a:br>
              <a:rPr lang="en-US" altLang="zh-CN" sz="1800">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rPr>
            </a:br>
            <a:r>
              <a:rPr lang="en-US" altLang="zh-CN" sz="1800">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rPr>
              <a:t>a</a:t>
            </a:r>
            <a:r>
              <a:rPr lang="zh-CN" sz="1800">
                <a:effectLst>
                  <a:glow rad="38100">
                    <a:prstClr val="black">
                      <a:lumMod val="65000"/>
                      <a:lumOff val="35000"/>
                      <a:alpha val="40000"/>
                    </a:prstClr>
                  </a:glow>
                  <a:outerShdw blurRad="28575" dist="38100" dir="14040000" algn="tl" rotWithShape="0">
                    <a:srgbClr val="000000">
                      <a:alpha val="25000"/>
                    </a:srgbClr>
                  </a:outerShdw>
                </a:effectLst>
                <a:latin typeface="Abadi"/>
                <a:ea typeface="宋体"/>
              </a:rPr>
              <a:t>lmost any published </a:t>
            </a:r>
            <a:r>
              <a:rPr lang="en-US" altLang="zh-CN" sz="1800" err="1">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rPr>
              <a:t>rfc</a:t>
            </a:r>
            <a:r>
              <a:rPr lang="zh-CN" sz="1800">
                <a:effectLst>
                  <a:glow rad="38100">
                    <a:prstClr val="black">
                      <a:lumMod val="65000"/>
                      <a:lumOff val="35000"/>
                      <a:alpha val="40000"/>
                    </a:prstClr>
                  </a:glow>
                  <a:outerShdw blurRad="28575" dist="38100" dir="14040000" algn="tl" rotWithShape="0">
                    <a:srgbClr val="000000">
                      <a:alpha val="25000"/>
                    </a:srgbClr>
                  </a:outerShdw>
                </a:effectLst>
                <a:latin typeface="Abadi"/>
                <a:ea typeface="宋体"/>
              </a:rPr>
              <a:t> can be retrieved via a </a:t>
            </a:r>
            <a:r>
              <a:rPr lang="en-US" altLang="zh-CN" sz="1800" err="1">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rPr>
              <a:t>url</a:t>
            </a:r>
            <a:r>
              <a:rPr lang="zh-CN" sz="1800">
                <a:effectLst>
                  <a:glow rad="38100">
                    <a:prstClr val="black">
                      <a:lumMod val="65000"/>
                      <a:lumOff val="35000"/>
                      <a:alpha val="40000"/>
                    </a:prstClr>
                  </a:glow>
                  <a:outerShdw blurRad="28575" dist="38100" dir="14040000" algn="tl" rotWithShape="0">
                    <a:srgbClr val="000000">
                      <a:alpha val="25000"/>
                    </a:srgbClr>
                  </a:outerShdw>
                </a:effectLst>
                <a:latin typeface="Abadi"/>
                <a:ea typeface="宋体"/>
              </a:rPr>
              <a:t> of the form http://www.rfc-editor.org/rfc/rfc</a:t>
            </a:r>
            <a:r>
              <a:rPr lang="en-US" altLang="zh-CN" sz="1800" err="1">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rPr>
              <a:t>xxxx</a:t>
            </a:r>
            <a:r>
              <a:rPr lang="zh-CN" sz="1800">
                <a:effectLst>
                  <a:glow rad="38100">
                    <a:prstClr val="black">
                      <a:lumMod val="65000"/>
                      <a:lumOff val="35000"/>
                      <a:alpha val="40000"/>
                    </a:prstClr>
                  </a:glow>
                  <a:outerShdw blurRad="28575" dist="38100" dir="14040000" algn="tl" rotWithShape="0">
                    <a:srgbClr val="000000">
                      <a:alpha val="25000"/>
                    </a:srgbClr>
                  </a:outerShdw>
                </a:effectLst>
                <a:latin typeface="Abadi"/>
                <a:ea typeface="宋体"/>
              </a:rPr>
              <a:t>.txt (</a:t>
            </a:r>
            <a:r>
              <a:rPr lang="en-US" altLang="zh-CN" sz="1800" err="1">
                <a:effectLst>
                  <a:glow rad="38100">
                    <a:prstClr val="black">
                      <a:lumMod val="65000"/>
                      <a:lumOff val="35000"/>
                      <a:alpha val="40000"/>
                    </a:prstClr>
                  </a:glow>
                  <a:outerShdw blurRad="28575" dist="38100" dir="14040000" algn="tl" rotWithShape="0">
                    <a:srgbClr val="000000">
                      <a:alpha val="25000"/>
                    </a:srgbClr>
                  </a:outerShdw>
                </a:effectLst>
                <a:latin typeface="Abadi"/>
                <a:ea typeface="+mj-lt"/>
              </a:rPr>
              <a:t>xxxx</a:t>
            </a:r>
            <a:r>
              <a:rPr lang="zh-CN" sz="1800">
                <a:effectLst>
                  <a:glow rad="38100">
                    <a:prstClr val="black">
                      <a:lumMod val="65000"/>
                      <a:lumOff val="35000"/>
                      <a:alpha val="40000"/>
                    </a:prstClr>
                  </a:glow>
                  <a:outerShdw blurRad="28575" dist="38100" dir="14040000" algn="tl" rotWithShape="0">
                    <a:srgbClr val="000000">
                      <a:alpha val="25000"/>
                    </a:srgbClr>
                  </a:outerShdw>
                </a:effectLst>
                <a:latin typeface="Abadi"/>
                <a:ea typeface="宋体"/>
              </a:rPr>
              <a:t> is serial number).</a:t>
            </a:r>
          </a:p>
        </p:txBody>
      </p:sp>
      <p:sp>
        <p:nvSpPr>
          <p:cNvPr id="3" name="内容占位符 2">
            <a:extLst>
              <a:ext uri="{FF2B5EF4-FFF2-40B4-BE49-F238E27FC236}">
                <a16:creationId xmlns:a16="http://schemas.microsoft.com/office/drawing/2014/main" id="{6A915990-2DDA-4DE5-AB34-2C7FC86E41BD}"/>
              </a:ext>
            </a:extLst>
          </p:cNvPr>
          <p:cNvSpPr>
            <a:spLocks noGrp="1"/>
          </p:cNvSpPr>
          <p:nvPr>
            <p:ph idx="1"/>
          </p:nvPr>
        </p:nvSpPr>
        <p:spPr/>
        <p:txBody>
          <a:bodyPr>
            <a:normAutofit lnSpcReduction="10000"/>
          </a:bodyPr>
          <a:lstStyle/>
          <a:p>
            <a:pPr marL="0" indent="0">
              <a:buNone/>
            </a:pPr>
            <a:r>
              <a:rPr lang="zh-CN" sz="2800">
                <a:effectLst>
                  <a:glow rad="38100">
                    <a:prstClr val="black">
                      <a:lumMod val="50000"/>
                      <a:lumOff val="50000"/>
                      <a:alpha val="20000"/>
                    </a:prstClr>
                  </a:glow>
                  <a:outerShdw blurRad="38100" dist="38100" dir="2700000" algn="tl">
                    <a:srgbClr val="000000">
                      <a:alpha val="43137"/>
                    </a:srgbClr>
                  </a:outerShdw>
                </a:effectLst>
                <a:latin typeface="Abadi"/>
                <a:ea typeface="+mn-lt"/>
                <a:cs typeface="+mn-lt"/>
              </a:rPr>
              <a:t>RFCs related to this project:</a:t>
            </a:r>
            <a:r>
              <a:rPr lang="zh-CN" altLang="en-US" sz="2800">
                <a:effectLst>
                  <a:glow rad="38100">
                    <a:prstClr val="black">
                      <a:lumMod val="50000"/>
                      <a:lumOff val="50000"/>
                      <a:alpha val="20000"/>
                    </a:prstClr>
                  </a:glow>
                  <a:outerShdw blurRad="38100" dist="38100" dir="2700000" algn="tl">
                    <a:srgbClr val="000000">
                      <a:alpha val="43137"/>
                    </a:srgbClr>
                  </a:outerShdw>
                </a:effectLst>
                <a:latin typeface="Abadi"/>
                <a:ea typeface="+mn-lt"/>
                <a:cs typeface="+mn-lt"/>
              </a:rPr>
              <a:t> </a:t>
            </a:r>
            <a:endParaRPr lang="zh-CN" altLang="en-US" sz="2800">
              <a:effectLst>
                <a:glow rad="38100">
                  <a:prstClr val="black">
                    <a:lumMod val="50000"/>
                    <a:lumOff val="50000"/>
                    <a:alpha val="20000"/>
                  </a:prstClr>
                </a:glow>
                <a:outerShdw blurRad="38100" dist="38100" dir="2700000" algn="tl">
                  <a:srgbClr val="000000">
                    <a:alpha val="43137"/>
                  </a:srgbClr>
                </a:outerShdw>
              </a:effectLst>
            </a:endParaRPr>
          </a:p>
          <a:p>
            <a:r>
              <a:rPr lang="zh-CN" i="1">
                <a:effectLst>
                  <a:glow rad="38100">
                    <a:prstClr val="black">
                      <a:lumMod val="50000"/>
                      <a:lumOff val="50000"/>
                      <a:alpha val="20000"/>
                    </a:prstClr>
                  </a:glow>
                  <a:outerShdw blurRad="38100" dist="38100" dir="2700000" algn="tl">
                    <a:srgbClr val="000000">
                      <a:alpha val="43137"/>
                    </a:srgbClr>
                  </a:outerShdw>
                </a:effectLst>
                <a:ea typeface="+mn-lt"/>
                <a:cs typeface="+mn-lt"/>
              </a:rPr>
              <a:t>RFC 8376:  about LoRaWAN </a:t>
            </a:r>
            <a:endParaRPr lang="zh-CN">
              <a:effectLst>
                <a:glow rad="38100">
                  <a:prstClr val="black">
                    <a:lumMod val="50000"/>
                    <a:lumOff val="50000"/>
                    <a:alpha val="20000"/>
                  </a:prstClr>
                </a:glow>
                <a:outerShdw blurRad="38100" dist="38100" dir="2700000" algn="tl">
                  <a:srgbClr val="000000">
                    <a:alpha val="43137"/>
                  </a:srgbClr>
                </a:outerShdw>
              </a:effectLst>
            </a:endParaRPr>
          </a:p>
          <a:p>
            <a:pPr marL="0" indent="0">
              <a:buNone/>
            </a:pPr>
            <a:r>
              <a:rPr lang="zh-CN">
                <a:effectLst>
                  <a:glow rad="38100">
                    <a:prstClr val="black">
                      <a:lumMod val="50000"/>
                      <a:lumOff val="50000"/>
                      <a:alpha val="20000"/>
                    </a:prstClr>
                  </a:glow>
                  <a:outerShdw blurRad="38100" dist="38100" dir="2700000" algn="tl">
                    <a:srgbClr val="000000">
                      <a:alpha val="43137"/>
                    </a:srgbClr>
                  </a:outerShdw>
                </a:effectLst>
                <a:ea typeface="+mn-lt"/>
                <a:cs typeface="+mn-lt"/>
              </a:rPr>
              <a:t>   </a:t>
            </a:r>
            <a:r>
              <a:rPr lang="zh-CN" altLang="en-US">
                <a:effectLst>
                  <a:glow rad="38100">
                    <a:prstClr val="black">
                      <a:lumMod val="50000"/>
                      <a:lumOff val="50000"/>
                      <a:alpha val="20000"/>
                    </a:prstClr>
                  </a:glow>
                  <a:outerShdw blurRad="38100" dist="38100" dir="2700000" algn="tl">
                    <a:srgbClr val="000000">
                      <a:alpha val="43137"/>
                    </a:srgbClr>
                  </a:outerShdw>
                </a:effectLst>
                <a:ea typeface="+mn-lt"/>
                <a:cs typeface="+mn-lt"/>
              </a:rPr>
              <a:t>   </a:t>
            </a:r>
            <a:r>
              <a:rPr lang="zh-CN">
                <a:effectLst>
                  <a:glow rad="38100">
                    <a:prstClr val="black">
                      <a:lumMod val="50000"/>
                      <a:lumOff val="50000"/>
                      <a:alpha val="20000"/>
                    </a:prstClr>
                  </a:glow>
                  <a:outerShdw blurRad="38100" dist="38100" dir="2700000" algn="tl">
                    <a:srgbClr val="000000">
                      <a:alpha val="43137"/>
                    </a:srgbClr>
                  </a:outerShdw>
                </a:effectLst>
                <a:ea typeface="+mn-lt"/>
                <a:cs typeface="+mn-lt"/>
              </a:rPr>
              <a:t>2.1.1 describes the Provenance and Documents of LoRaWan.</a:t>
            </a:r>
            <a:r>
              <a:rPr lang="zh-CN" altLang="en-US">
                <a:effectLst>
                  <a:glow rad="38100">
                    <a:prstClr val="black">
                      <a:lumMod val="50000"/>
                      <a:lumOff val="50000"/>
                      <a:alpha val="20000"/>
                    </a:prstClr>
                  </a:glow>
                  <a:outerShdw blurRad="38100" dist="38100" dir="2700000" algn="tl">
                    <a:srgbClr val="000000">
                      <a:alpha val="43137"/>
                    </a:srgbClr>
                  </a:outerShdw>
                </a:effectLst>
                <a:ea typeface="+mn-lt"/>
                <a:cs typeface="+mn-lt"/>
              </a:rPr>
              <a:t> </a:t>
            </a:r>
            <a:endParaRPr lang="zh-CN" altLang="en-US">
              <a:effectLst>
                <a:glow rad="38100">
                  <a:prstClr val="black">
                    <a:lumMod val="50000"/>
                    <a:lumOff val="50000"/>
                    <a:alpha val="20000"/>
                  </a:prstClr>
                </a:glow>
                <a:outerShdw blurRad="38100" dist="38100" dir="2700000" algn="tl">
                  <a:srgbClr val="000000">
                    <a:alpha val="43137"/>
                  </a:srgbClr>
                </a:outerShdw>
              </a:effectLst>
              <a:ea typeface="宋体" panose="02010600030101010101" pitchFamily="2" charset="-122"/>
              <a:cs typeface="+mn-lt"/>
            </a:endParaRPr>
          </a:p>
          <a:p>
            <a:pPr marL="0" indent="0">
              <a:buNone/>
            </a:pPr>
            <a:r>
              <a:rPr lang="zh-CN">
                <a:effectLst>
                  <a:glow rad="38100">
                    <a:prstClr val="black">
                      <a:lumMod val="50000"/>
                      <a:lumOff val="50000"/>
                      <a:alpha val="20000"/>
                    </a:prstClr>
                  </a:glow>
                  <a:outerShdw blurRad="38100" dist="38100" dir="2700000" algn="tl">
                    <a:srgbClr val="000000">
                      <a:alpha val="43137"/>
                    </a:srgbClr>
                  </a:outerShdw>
                </a:effectLst>
                <a:ea typeface="+mn-lt"/>
                <a:cs typeface="+mn-lt"/>
              </a:rPr>
              <a:t>   </a:t>
            </a:r>
            <a:r>
              <a:rPr lang="zh-CN" altLang="en-US">
                <a:effectLst>
                  <a:glow rad="38100">
                    <a:prstClr val="black">
                      <a:lumMod val="50000"/>
                      <a:lumOff val="50000"/>
                      <a:alpha val="20000"/>
                    </a:prstClr>
                  </a:glow>
                  <a:outerShdw blurRad="38100" dist="38100" dir="2700000" algn="tl">
                    <a:srgbClr val="000000">
                      <a:alpha val="43137"/>
                    </a:srgbClr>
                  </a:outerShdw>
                </a:effectLst>
                <a:ea typeface="+mn-lt"/>
                <a:cs typeface="+mn-lt"/>
              </a:rPr>
              <a:t>   </a:t>
            </a:r>
            <a:r>
              <a:rPr lang="zh-CN">
                <a:effectLst>
                  <a:glow rad="38100">
                    <a:prstClr val="black">
                      <a:lumMod val="50000"/>
                      <a:lumOff val="50000"/>
                      <a:alpha val="20000"/>
                    </a:prstClr>
                  </a:glow>
                  <a:outerShdw blurRad="38100" dist="38100" dir="2700000" algn="tl">
                    <a:srgbClr val="000000">
                      <a:alpha val="43137"/>
                    </a:srgbClr>
                  </a:outerShdw>
                </a:effectLst>
                <a:ea typeface="+mn-lt"/>
                <a:cs typeface="+mn-lt"/>
              </a:rPr>
              <a:t>2.1.2 describes the LoRaWan characteristics. </a:t>
            </a:r>
            <a:endParaRPr lang="zh-CN">
              <a:effectLst>
                <a:glow rad="38100">
                  <a:prstClr val="black">
                    <a:lumMod val="50000"/>
                    <a:lumOff val="50000"/>
                    <a:alpha val="20000"/>
                  </a:prstClr>
                </a:glow>
                <a:outerShdw blurRad="38100" dist="38100" dir="2700000" algn="tl">
                  <a:srgbClr val="000000">
                    <a:alpha val="43137"/>
                  </a:srgbClr>
                </a:outerShdw>
              </a:effectLst>
              <a:ea typeface="宋体"/>
            </a:endParaRPr>
          </a:p>
          <a:p>
            <a:r>
              <a:rPr lang="zh-CN" i="1">
                <a:effectLst>
                  <a:glow rad="38100">
                    <a:prstClr val="black">
                      <a:lumMod val="50000"/>
                      <a:lumOff val="50000"/>
                      <a:alpha val="20000"/>
                    </a:prstClr>
                  </a:glow>
                  <a:outerShdw blurRad="38100" dist="38100" dir="2700000" algn="tl">
                    <a:srgbClr val="000000">
                      <a:alpha val="43137"/>
                    </a:srgbClr>
                  </a:outerShdw>
                </a:effectLst>
                <a:ea typeface="+mn-lt"/>
                <a:cs typeface="+mn-lt"/>
              </a:rPr>
              <a:t>RFC 768: about UDP</a:t>
            </a:r>
            <a:r>
              <a:rPr lang="zh-CN">
                <a:effectLst>
                  <a:glow rad="38100">
                    <a:prstClr val="black">
                      <a:lumMod val="50000"/>
                      <a:lumOff val="50000"/>
                      <a:alpha val="20000"/>
                    </a:prstClr>
                  </a:glow>
                  <a:outerShdw blurRad="38100" dist="38100" dir="2700000" algn="tl">
                    <a:srgbClr val="000000">
                      <a:alpha val="43137"/>
                    </a:srgbClr>
                  </a:outerShdw>
                </a:effectLst>
                <a:ea typeface="+mn-lt"/>
                <a:cs typeface="+mn-lt"/>
              </a:rPr>
              <a:t> </a:t>
            </a:r>
            <a:endParaRPr lang="zh-CN">
              <a:effectLst>
                <a:glow rad="38100">
                  <a:prstClr val="black">
                    <a:lumMod val="50000"/>
                    <a:lumOff val="50000"/>
                    <a:alpha val="20000"/>
                  </a:prstClr>
                </a:glow>
                <a:outerShdw blurRad="38100" dist="38100" dir="2700000" algn="tl">
                  <a:srgbClr val="000000">
                    <a:alpha val="43137"/>
                  </a:srgbClr>
                </a:outerShdw>
              </a:effectLst>
            </a:endParaRPr>
          </a:p>
          <a:p>
            <a:r>
              <a:rPr lang="zh-CN" i="1">
                <a:effectLst>
                  <a:glow rad="38100">
                    <a:prstClr val="black">
                      <a:lumMod val="50000"/>
                      <a:lumOff val="50000"/>
                      <a:alpha val="20000"/>
                    </a:prstClr>
                  </a:glow>
                  <a:outerShdw blurRad="38100" dist="38100" dir="2700000" algn="tl">
                    <a:srgbClr val="000000">
                      <a:alpha val="43137"/>
                    </a:srgbClr>
                  </a:outerShdw>
                </a:effectLst>
                <a:ea typeface="+mn-lt"/>
                <a:cs typeface="+mn-lt"/>
              </a:rPr>
              <a:t>RFC 793: about TCP</a:t>
            </a:r>
            <a:r>
              <a:rPr lang="zh-CN">
                <a:effectLst>
                  <a:glow rad="38100">
                    <a:prstClr val="black">
                      <a:lumMod val="50000"/>
                      <a:lumOff val="50000"/>
                      <a:alpha val="20000"/>
                    </a:prstClr>
                  </a:glow>
                  <a:outerShdw blurRad="38100" dist="38100" dir="2700000" algn="tl">
                    <a:srgbClr val="000000">
                      <a:alpha val="43137"/>
                    </a:srgbClr>
                  </a:outerShdw>
                </a:effectLst>
                <a:ea typeface="+mn-lt"/>
                <a:cs typeface="+mn-lt"/>
              </a:rPr>
              <a:t> </a:t>
            </a:r>
            <a:endParaRPr lang="zh-CN">
              <a:effectLst>
                <a:glow rad="38100">
                  <a:prstClr val="black">
                    <a:lumMod val="50000"/>
                    <a:lumOff val="50000"/>
                    <a:alpha val="20000"/>
                  </a:prstClr>
                </a:glow>
                <a:outerShdw blurRad="38100" dist="38100" dir="2700000" algn="tl">
                  <a:srgbClr val="000000">
                    <a:alpha val="43137"/>
                  </a:srgbClr>
                </a:outerShdw>
              </a:effectLst>
            </a:endParaRPr>
          </a:p>
          <a:p>
            <a:pPr>
              <a:buClr>
                <a:srgbClr val="FFFFFF"/>
              </a:buClr>
            </a:pPr>
            <a:r>
              <a:rPr lang="zh-CN" i="1">
                <a:effectLst>
                  <a:glow rad="38100">
                    <a:prstClr val="black">
                      <a:lumMod val="50000"/>
                      <a:lumOff val="50000"/>
                      <a:alpha val="20000"/>
                    </a:prstClr>
                  </a:glow>
                  <a:outerShdw blurRad="38100" dist="38100" dir="2700000" algn="tl">
                    <a:srgbClr val="000000">
                      <a:alpha val="43137"/>
                    </a:srgbClr>
                  </a:outerShdw>
                </a:effectLst>
                <a:ea typeface="+mn-lt"/>
                <a:cs typeface="+mn-lt"/>
              </a:rPr>
              <a:t>RFC 7668: about BlueTooth</a:t>
            </a:r>
            <a:endParaRPr lang="zh-CN">
              <a:effectLst>
                <a:glow rad="38100">
                  <a:prstClr val="black">
                    <a:lumMod val="50000"/>
                    <a:lumOff val="50000"/>
                    <a:alpha val="20000"/>
                  </a:prst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283528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CFB26-55EF-4568-BBE9-B23455EB20D6}"/>
              </a:ext>
            </a:extLst>
          </p:cNvPr>
          <p:cNvSpPr>
            <a:spLocks noGrp="1"/>
          </p:cNvSpPr>
          <p:nvPr>
            <p:ph type="title"/>
          </p:nvPr>
        </p:nvSpPr>
        <p:spPr>
          <a:xfrm>
            <a:off x="890299" y="3464"/>
            <a:ext cx="9905998" cy="1905000"/>
          </a:xfrm>
        </p:spPr>
        <p:txBody>
          <a:bodyPr/>
          <a:lstStyle/>
          <a:p>
            <a:r>
              <a:rPr lang="zh-CN">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RFC format (template)</a:t>
            </a:r>
            <a:endParaRPr lang="zh-CN"/>
          </a:p>
        </p:txBody>
      </p:sp>
      <p:sp>
        <p:nvSpPr>
          <p:cNvPr id="3" name="内容占位符 2">
            <a:extLst>
              <a:ext uri="{FF2B5EF4-FFF2-40B4-BE49-F238E27FC236}">
                <a16:creationId xmlns:a16="http://schemas.microsoft.com/office/drawing/2014/main" id="{ABF86E3F-7B6C-496E-B4FF-5F6ADBA39CAF}"/>
              </a:ext>
            </a:extLst>
          </p:cNvPr>
          <p:cNvSpPr>
            <a:spLocks noGrp="1"/>
          </p:cNvSpPr>
          <p:nvPr>
            <p:ph idx="1"/>
          </p:nvPr>
        </p:nvSpPr>
        <p:spPr>
          <a:xfrm>
            <a:off x="890300" y="1082387"/>
            <a:ext cx="9905998" cy="5003223"/>
          </a:xfrm>
        </p:spPr>
        <p:txBody>
          <a:bodyPr>
            <a:normAutofit/>
          </a:bodyPr>
          <a:lstStyle/>
          <a:p>
            <a:r>
              <a:rPr 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Title of RFC</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宋体" panose="02010600030101010101" pitchFamily="2" charset="-122"/>
              <a:cs typeface="+mn-lt"/>
            </a:endParaRPr>
          </a:p>
          <a:p>
            <a:pPr>
              <a:buClr>
                <a:srgbClr val="FFFFFF"/>
              </a:buClr>
            </a:pPr>
            <a:r>
              <a:rPr lang="en-US" alt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Objective</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zh-CN">
              <a:effectLst>
                <a:glow rad="38100">
                  <a:prstClr val="black">
                    <a:lumMod val="50000"/>
                    <a:lumOff val="50000"/>
                    <a:alpha val="20000"/>
                  </a:prstClr>
                </a:glow>
                <a:outerShdw blurRad="44450" dist="12700" dir="13860000" algn="tl" rotWithShape="0">
                  <a:srgbClr val="000000">
                    <a:alpha val="20000"/>
                  </a:srgbClr>
                </a:outerShdw>
              </a:effectLst>
              <a:ea typeface="宋体" panose="02010600030101010101" pitchFamily="2" charset="-122"/>
              <a:cs typeface="+mn-lt"/>
            </a:endParaRPr>
          </a:p>
          <a:p>
            <a:pPr>
              <a:buClr>
                <a:srgbClr val="FFFFFF"/>
              </a:buClr>
            </a:pPr>
            <a:r>
              <a:rPr 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Motivation</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宋体" panose="02010600030101010101" pitchFamily="2" charset="-122"/>
              <a:cs typeface="+mn-lt"/>
            </a:endParaRPr>
          </a:p>
          <a:p>
            <a:pPr>
              <a:buClr>
                <a:srgbClr val="FFFFFF"/>
              </a:buClr>
            </a:pPr>
            <a:r>
              <a:rPr lang="en-US" alt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User</a:t>
            </a:r>
            <a:r>
              <a:rPr lang="zh-CN" altLang="en-US"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alt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Benefit</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zh-CN">
              <a:effectLst>
                <a:glow rad="38100">
                  <a:prstClr val="black">
                    <a:lumMod val="50000"/>
                    <a:lumOff val="50000"/>
                    <a:alpha val="20000"/>
                  </a:prstClr>
                </a:glow>
                <a:outerShdw blurRad="44450" dist="12700" dir="13860000" algn="tl" rotWithShape="0">
                  <a:srgbClr val="000000">
                    <a:alpha val="20000"/>
                  </a:srgbClr>
                </a:outerShdw>
              </a:effectLst>
              <a:ea typeface="宋体" panose="02010600030101010101" pitchFamily="2" charset="-122"/>
              <a:cs typeface="+mn-lt"/>
            </a:endParaRPr>
          </a:p>
          <a:p>
            <a:pPr>
              <a:buClr>
                <a:srgbClr val="FFFFFF"/>
              </a:buClr>
            </a:pPr>
            <a:r>
              <a:rPr 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Design Proposal</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Alternatives Considered</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Performance Implications</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Dependencies</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Engineering Impact</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Platforms and Environments</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Best Practices</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Tutorials and Examples</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Compatibility</a:t>
            </a:r>
            <a:r>
              <a:rPr lang="en-US" altLang="zh-CN">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endPar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宋体"/>
              <a:cs typeface="+mn-lt"/>
            </a:endParaRPr>
          </a:p>
          <a:p>
            <a:pPr>
              <a:buClr>
                <a:srgbClr val="FFFFFF"/>
              </a:buClr>
            </a:pPr>
            <a:r>
              <a:rPr 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Detailed Design</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zh-CN">
              <a:effectLst>
                <a:glow rad="38100">
                  <a:prstClr val="black">
                    <a:lumMod val="50000"/>
                    <a:lumOff val="50000"/>
                    <a:alpha val="20000"/>
                  </a:prstClr>
                </a:glow>
                <a:outerShdw blurRad="44450" dist="12700" dir="13860000" algn="tl" rotWithShape="0">
                  <a:srgbClr val="000000">
                    <a:alpha val="20000"/>
                  </a:srgbClr>
                </a:outerShdw>
              </a:effectLst>
              <a:ea typeface="宋体"/>
              <a:cs typeface="+mn-lt"/>
            </a:endParaRPr>
          </a:p>
          <a:p>
            <a:pPr>
              <a:buClr>
                <a:srgbClr val="FFFFFF"/>
              </a:buClr>
            </a:pPr>
            <a:r>
              <a:rPr lang="zh-CN" i="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Questions and Discussion Topics</a:t>
            </a:r>
            <a:r>
              <a:rPr lang="zh-CN" alt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endParaRPr lang="zh-CN" alt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57389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80C5-B2ED-47A3-B6E2-E10D0586C487}"/>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Swagger</a:t>
            </a:r>
            <a:endParaRPr lang="en-US"/>
          </a:p>
        </p:txBody>
      </p:sp>
      <p:sp>
        <p:nvSpPr>
          <p:cNvPr id="3" name="Content Placeholder 2">
            <a:extLst>
              <a:ext uri="{FF2B5EF4-FFF2-40B4-BE49-F238E27FC236}">
                <a16:creationId xmlns:a16="http://schemas.microsoft.com/office/drawing/2014/main" id="{4FE62EC7-76D8-4CAB-9FF2-7428E88D7CC6}"/>
              </a:ext>
            </a:extLst>
          </p:cNvPr>
          <p:cNvSpPr>
            <a:spLocks noGrp="1"/>
          </p:cNvSpPr>
          <p:nvPr>
            <p:ph idx="1"/>
          </p:nvPr>
        </p:nvSpPr>
        <p:spPr/>
        <p:txBody>
          <a:bodyPr/>
          <a:lstStyle/>
          <a:p>
            <a:r>
              <a:rPr lang="en-US" sz="3200">
                <a:effectLst>
                  <a:glow rad="38100">
                    <a:prstClr val="black">
                      <a:lumMod val="50000"/>
                      <a:lumOff val="50000"/>
                      <a:alpha val="20000"/>
                    </a:prstClr>
                  </a:glow>
                  <a:outerShdw blurRad="44450" dist="12700" dir="13860000" algn="tl" rotWithShape="0">
                    <a:srgbClr val="000000">
                      <a:alpha val="20000"/>
                    </a:srgbClr>
                  </a:outerShdw>
                </a:effectLst>
              </a:rPr>
              <a:t>Open API</a:t>
            </a:r>
          </a:p>
          <a:p>
            <a:pPr>
              <a:buClr>
                <a:srgbClr val="FFFFFF"/>
              </a:buClr>
            </a:pPr>
            <a:r>
              <a:rPr lang="en-US" sz="3200">
                <a:effectLst>
                  <a:glow rad="38100">
                    <a:prstClr val="black">
                      <a:lumMod val="50000"/>
                      <a:lumOff val="50000"/>
                      <a:alpha val="20000"/>
                    </a:prstClr>
                  </a:glow>
                  <a:outerShdw blurRad="44450" dist="12700" dir="13860000" algn="tl" rotWithShape="0">
                    <a:srgbClr val="000000">
                      <a:alpha val="20000"/>
                    </a:srgbClr>
                  </a:outerShdw>
                </a:effectLst>
              </a:rPr>
              <a:t>Swagger Hub</a:t>
            </a:r>
          </a:p>
          <a:p>
            <a:pPr>
              <a:buClr>
                <a:srgbClr val="FFFFFF"/>
              </a:buClr>
            </a:pPr>
            <a:r>
              <a:rPr lang="en-US" sz="3200">
                <a:effectLst>
                  <a:glow rad="38100">
                    <a:prstClr val="black">
                      <a:lumMod val="50000"/>
                      <a:lumOff val="50000"/>
                      <a:alpha val="20000"/>
                    </a:prstClr>
                  </a:glow>
                  <a:outerShdw blurRad="44450" dist="12700" dir="13860000" algn="tl" rotWithShape="0">
                    <a:srgbClr val="000000">
                      <a:alpha val="20000"/>
                    </a:srgbClr>
                  </a:outerShdw>
                </a:effectLst>
              </a:rPr>
              <a:t>Swagger inspector</a:t>
            </a:r>
          </a:p>
          <a:p>
            <a:pPr>
              <a:buClr>
                <a:srgbClr val="FFFFFF"/>
              </a:buClr>
            </a:pPr>
            <a:r>
              <a:rPr lang="en-US" sz="3200">
                <a:effectLst>
                  <a:glow rad="38100">
                    <a:prstClr val="black">
                      <a:lumMod val="50000"/>
                      <a:lumOff val="50000"/>
                      <a:alpha val="20000"/>
                    </a:prstClr>
                  </a:glow>
                  <a:outerShdw blurRad="44450" dist="12700" dir="13860000" algn="tl" rotWithShape="0">
                    <a:srgbClr val="000000">
                      <a:alpha val="20000"/>
                    </a:srgbClr>
                  </a:outerShdw>
                </a:effectLst>
              </a:rPr>
              <a:t>Swagger UI</a:t>
            </a:r>
          </a:p>
        </p:txBody>
      </p:sp>
    </p:spTree>
    <p:extLst>
      <p:ext uri="{BB962C8B-B14F-4D97-AF65-F5344CB8AC3E}">
        <p14:creationId xmlns:p14="http://schemas.microsoft.com/office/powerpoint/2010/main" val="2124592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FEC5-0E5B-4FD6-AB67-D751181DDBE1}"/>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Open API</a:t>
            </a:r>
            <a:endParaRPr lang="en-US"/>
          </a:p>
        </p:txBody>
      </p:sp>
      <p:sp>
        <p:nvSpPr>
          <p:cNvPr id="3" name="Content Placeholder 2">
            <a:extLst>
              <a:ext uri="{FF2B5EF4-FFF2-40B4-BE49-F238E27FC236}">
                <a16:creationId xmlns:a16="http://schemas.microsoft.com/office/drawing/2014/main" id="{B3489340-33DC-4430-A676-46CF5B7A25AF}"/>
              </a:ext>
            </a:extLst>
          </p:cNvPr>
          <p:cNvSpPr>
            <a:spLocks noGrp="1"/>
          </p:cNvSpPr>
          <p:nvPr>
            <p:ph idx="1"/>
          </p:nvPr>
        </p:nvSpPr>
        <p:spPr/>
        <p:txBody>
          <a:bodyPr/>
          <a:lstStyle/>
          <a:p>
            <a:r>
              <a:rPr lang="en-US" sz="3200">
                <a:effectLst>
                  <a:glow rad="38100">
                    <a:prstClr val="black">
                      <a:lumMod val="50000"/>
                      <a:lumOff val="50000"/>
                      <a:alpha val="20000"/>
                    </a:prstClr>
                  </a:glow>
                  <a:outerShdw blurRad="44450" dist="12700" dir="13860000" algn="tl" rotWithShape="0">
                    <a:srgbClr val="000000">
                      <a:alpha val="20000"/>
                    </a:srgbClr>
                  </a:outerShdw>
                </a:effectLst>
              </a:rPr>
              <a:t>Required specification for Swagger</a:t>
            </a:r>
          </a:p>
          <a:p>
            <a:pPr>
              <a:buClr>
                <a:srgbClr val="FFFFFF"/>
              </a:buClr>
            </a:pPr>
            <a:r>
              <a:rPr lang="en-US" sz="3200">
                <a:effectLst>
                  <a:glow rad="38100">
                    <a:prstClr val="black">
                      <a:lumMod val="50000"/>
                      <a:lumOff val="50000"/>
                      <a:alpha val="20000"/>
                    </a:prstClr>
                  </a:glow>
                  <a:outerShdw blurRad="44450" dist="12700" dir="13860000" algn="tl" rotWithShape="0">
                    <a:srgbClr val="000000">
                      <a:alpha val="20000"/>
                    </a:srgbClr>
                  </a:outerShdw>
                </a:effectLst>
              </a:rPr>
              <a:t>Used for http systems (Most often RESTful APIs)</a:t>
            </a:r>
          </a:p>
          <a:p>
            <a:pPr>
              <a:buClr>
                <a:srgbClr val="FFFFFF"/>
              </a:buClr>
            </a:pPr>
            <a:r>
              <a:rPr lang="en-US" sz="3200">
                <a:effectLst>
                  <a:glow rad="38100">
                    <a:prstClr val="black">
                      <a:lumMod val="50000"/>
                      <a:lumOff val="50000"/>
                      <a:alpha val="20000"/>
                    </a:prstClr>
                  </a:glow>
                  <a:outerShdw blurRad="44450" dist="12700" dir="13860000" algn="tl" rotWithShape="0">
                    <a:srgbClr val="000000">
                      <a:alpha val="20000"/>
                    </a:srgbClr>
                  </a:outerShdw>
                </a:effectLst>
              </a:rPr>
              <a:t>Supports YAML and JSON (YAML preferred)</a:t>
            </a:r>
          </a:p>
          <a:p>
            <a:pPr marL="0" indent="0">
              <a:buClr>
                <a:srgbClr val="FFFFFF"/>
              </a:buClr>
              <a:buNone/>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00848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E196-73BC-4110-8604-246B00B6EAA2}"/>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Swagger Hub</a:t>
            </a:r>
            <a:endParaRPr lang="en-US"/>
          </a:p>
        </p:txBody>
      </p:sp>
      <p:sp>
        <p:nvSpPr>
          <p:cNvPr id="3" name="Content Placeholder 2">
            <a:extLst>
              <a:ext uri="{FF2B5EF4-FFF2-40B4-BE49-F238E27FC236}">
                <a16:creationId xmlns:a16="http://schemas.microsoft.com/office/drawing/2014/main" id="{EB1FC4E6-ACB2-42DC-9333-D13093F56538}"/>
              </a:ext>
            </a:extLst>
          </p:cNvPr>
          <p:cNvSpPr>
            <a:spLocks noGrp="1"/>
          </p:cNvSpPr>
          <p:nvPr>
            <p:ph idx="1"/>
          </p:nvPr>
        </p:nvSpPr>
        <p:spPr>
          <a:xfrm>
            <a:off x="1141413" y="2128519"/>
            <a:ext cx="6177278" cy="3683001"/>
          </a:xfrm>
        </p:spPr>
        <p:txBody>
          <a:bodyPr>
            <a:normAutofit lnSpcReduction="10000"/>
          </a:bodyPr>
          <a:lstStyle/>
          <a:p>
            <a:r>
              <a:rPr lang="en-US" sz="2800">
                <a:effectLst>
                  <a:glow rad="38100">
                    <a:prstClr val="black">
                      <a:lumMod val="50000"/>
                      <a:lumOff val="50000"/>
                      <a:alpha val="20000"/>
                    </a:prstClr>
                  </a:glow>
                  <a:outerShdw blurRad="44450" dist="12700" dir="13860000" algn="tl" rotWithShape="0">
                    <a:srgbClr val="000000">
                      <a:alpha val="20000"/>
                    </a:srgbClr>
                  </a:outerShdw>
                </a:effectLst>
              </a:rPr>
              <a:t>Platform for designing RESTful APIs</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Uses Swagger Editor to display output from specification</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Displays all possible requests from designed specification</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Project can be modified by multiple users with access (think </a:t>
            </a:r>
            <a:r>
              <a:rPr lang="en-US" sz="2800" err="1">
                <a:effectLst>
                  <a:glow rad="38100">
                    <a:prstClr val="black">
                      <a:lumMod val="50000"/>
                      <a:lumOff val="50000"/>
                      <a:alpha val="20000"/>
                    </a:prstClr>
                  </a:glow>
                  <a:outerShdw blurRad="44450" dist="12700" dir="13860000" algn="tl" rotWithShape="0">
                    <a:srgbClr val="000000">
                      <a:alpha val="20000"/>
                    </a:srgbClr>
                  </a:outerShdw>
                </a:effectLst>
              </a:rPr>
              <a:t>gitlab</a:t>
            </a:r>
            <a:r>
              <a:rPr lang="en-US" sz="2800">
                <a:effectLst>
                  <a:glow rad="38100">
                    <a:prstClr val="black">
                      <a:lumMod val="50000"/>
                      <a:lumOff val="50000"/>
                      <a:alpha val="20000"/>
                    </a:prstClr>
                  </a:glow>
                  <a:outerShdw blurRad="44450" dist="12700" dir="13860000" algn="tl" rotWithShape="0">
                    <a:srgbClr val="000000">
                      <a:alpha val="20000"/>
                    </a:srgbClr>
                  </a:outerShdw>
                </a:effectLst>
              </a:rPr>
              <a:t>)</a:t>
            </a:r>
          </a:p>
        </p:txBody>
      </p:sp>
      <p:pic>
        <p:nvPicPr>
          <p:cNvPr id="4" name="Picture 4" descr="Graphical user interface, text&#10;&#10;Description automatically generated">
            <a:extLst>
              <a:ext uri="{FF2B5EF4-FFF2-40B4-BE49-F238E27FC236}">
                <a16:creationId xmlns:a16="http://schemas.microsoft.com/office/drawing/2014/main" id="{B7E37D36-8988-4746-BEB2-5C43FB14C268}"/>
              </a:ext>
            </a:extLst>
          </p:cNvPr>
          <p:cNvPicPr>
            <a:picLocks noChangeAspect="1"/>
          </p:cNvPicPr>
          <p:nvPr/>
        </p:nvPicPr>
        <p:blipFill>
          <a:blip r:embed="rId2"/>
          <a:stretch>
            <a:fillRect/>
          </a:stretch>
        </p:blipFill>
        <p:spPr>
          <a:xfrm>
            <a:off x="7264400" y="1899320"/>
            <a:ext cx="4785360" cy="3364161"/>
          </a:xfrm>
          <a:prstGeom prst="rect">
            <a:avLst/>
          </a:prstGeom>
        </p:spPr>
      </p:pic>
    </p:spTree>
    <p:extLst>
      <p:ext uri="{BB962C8B-B14F-4D97-AF65-F5344CB8AC3E}">
        <p14:creationId xmlns:p14="http://schemas.microsoft.com/office/powerpoint/2010/main" val="1410252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F352-6D7C-476F-AACE-CDF915097A76}"/>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Swagger Inspector</a:t>
            </a:r>
            <a:endParaRPr lang="en-US"/>
          </a:p>
        </p:txBody>
      </p:sp>
      <p:sp>
        <p:nvSpPr>
          <p:cNvPr id="3" name="Content Placeholder 2">
            <a:extLst>
              <a:ext uri="{FF2B5EF4-FFF2-40B4-BE49-F238E27FC236}">
                <a16:creationId xmlns:a16="http://schemas.microsoft.com/office/drawing/2014/main" id="{129159ED-5390-429D-8449-1A9E7CBE77AE}"/>
              </a:ext>
            </a:extLst>
          </p:cNvPr>
          <p:cNvSpPr>
            <a:spLocks noGrp="1"/>
          </p:cNvSpPr>
          <p:nvPr>
            <p:ph idx="1"/>
          </p:nvPr>
        </p:nvSpPr>
        <p:spPr/>
        <p:txBody>
          <a:bodyPr/>
          <a:lstStyle/>
          <a:p>
            <a:r>
              <a:rPr lang="en-US" sz="2800">
                <a:effectLst>
                  <a:glow rad="38100">
                    <a:prstClr val="black">
                      <a:lumMod val="50000"/>
                      <a:lumOff val="50000"/>
                      <a:alpha val="20000"/>
                    </a:prstClr>
                  </a:glow>
                  <a:outerShdw blurRad="44450" dist="12700" dir="13860000" algn="tl" rotWithShape="0">
                    <a:srgbClr val="000000">
                      <a:alpha val="20000"/>
                    </a:srgbClr>
                  </a:outerShdw>
                </a:effectLst>
              </a:rPr>
              <a:t>Easily make RESTful requests from API and view result in browser</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All requests are logged for easy revisit</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Requests made can selected to generate new specification from</a:t>
            </a:r>
          </a:p>
        </p:txBody>
      </p:sp>
    </p:spTree>
    <p:extLst>
      <p:ext uri="{BB962C8B-B14F-4D97-AF65-F5344CB8AC3E}">
        <p14:creationId xmlns:p14="http://schemas.microsoft.com/office/powerpoint/2010/main" val="2905330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2032-0ADB-4F88-8FF0-1E91F6C4144F}"/>
              </a:ext>
            </a:extLst>
          </p:cNvPr>
          <p:cNvSpPr>
            <a:spLocks noGrp="1"/>
          </p:cNvSpPr>
          <p:nvPr>
            <p:ph type="title"/>
          </p:nvPr>
        </p:nvSpPr>
        <p:spPr/>
        <p:txBody>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Swagger UI</a:t>
            </a:r>
            <a:endParaRPr lang="en-US"/>
          </a:p>
        </p:txBody>
      </p:sp>
      <p:sp>
        <p:nvSpPr>
          <p:cNvPr id="3" name="Content Placeholder 2">
            <a:extLst>
              <a:ext uri="{FF2B5EF4-FFF2-40B4-BE49-F238E27FC236}">
                <a16:creationId xmlns:a16="http://schemas.microsoft.com/office/drawing/2014/main" id="{79355624-CB9A-44F3-B0F6-F6C929D0DCD7}"/>
              </a:ext>
            </a:extLst>
          </p:cNvPr>
          <p:cNvSpPr>
            <a:spLocks noGrp="1"/>
          </p:cNvSpPr>
          <p:nvPr>
            <p:ph idx="1"/>
          </p:nvPr>
        </p:nvSpPr>
        <p:spPr>
          <a:xfrm>
            <a:off x="1141413" y="2666999"/>
            <a:ext cx="6045198" cy="2677161"/>
          </a:xfrm>
        </p:spPr>
        <p:txBody>
          <a:bodyPr>
            <a:normAutofit fontScale="85000" lnSpcReduction="10000"/>
          </a:bodyPr>
          <a:lstStyle/>
          <a:p>
            <a:r>
              <a:rPr lang="en-US" sz="2800">
                <a:effectLst>
                  <a:glow rad="38100">
                    <a:prstClr val="black">
                      <a:lumMod val="50000"/>
                      <a:lumOff val="50000"/>
                      <a:alpha val="20000"/>
                    </a:prstClr>
                  </a:glow>
                  <a:outerShdw blurRad="44450" dist="12700" dir="13860000" algn="tl" rotWithShape="0">
                    <a:srgbClr val="000000">
                      <a:alpha val="20000"/>
                    </a:srgbClr>
                  </a:outerShdw>
                </a:effectLst>
              </a:rPr>
              <a:t>HTML based automatically generated documentation</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JSON support</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Interactive interface</a:t>
            </a:r>
          </a:p>
          <a:p>
            <a:pPr>
              <a:buClr>
                <a:srgbClr val="FFFFFF"/>
              </a:buClr>
            </a:pPr>
            <a:r>
              <a:rPr lang="en-US" sz="2800">
                <a:effectLst>
                  <a:glow rad="38100">
                    <a:prstClr val="black">
                      <a:lumMod val="50000"/>
                      <a:lumOff val="50000"/>
                      <a:alpha val="20000"/>
                    </a:prstClr>
                  </a:glow>
                  <a:outerShdw blurRad="44450" dist="12700" dir="13860000" algn="tl" rotWithShape="0">
                    <a:srgbClr val="000000">
                      <a:alpha val="20000"/>
                    </a:srgbClr>
                  </a:outerShdw>
                </a:effectLst>
              </a:rPr>
              <a:t>View all possible end points and search parameters from specification</a:t>
            </a:r>
          </a:p>
        </p:txBody>
      </p:sp>
      <p:pic>
        <p:nvPicPr>
          <p:cNvPr id="4" name="Picture 4" descr="Graphical user interface, application, email&#10;&#10;Description automatically generated">
            <a:extLst>
              <a:ext uri="{FF2B5EF4-FFF2-40B4-BE49-F238E27FC236}">
                <a16:creationId xmlns:a16="http://schemas.microsoft.com/office/drawing/2014/main" id="{F34D59FA-4AF0-4220-BA4C-1F0C2A8A9D02}"/>
              </a:ext>
            </a:extLst>
          </p:cNvPr>
          <p:cNvPicPr>
            <a:picLocks noChangeAspect="1"/>
          </p:cNvPicPr>
          <p:nvPr/>
        </p:nvPicPr>
        <p:blipFill>
          <a:blip r:embed="rId2"/>
          <a:stretch>
            <a:fillRect/>
          </a:stretch>
        </p:blipFill>
        <p:spPr>
          <a:xfrm>
            <a:off x="7122160" y="1912042"/>
            <a:ext cx="4826000" cy="3552077"/>
          </a:xfrm>
          <a:prstGeom prst="rect">
            <a:avLst/>
          </a:prstGeom>
        </p:spPr>
      </p:pic>
    </p:spTree>
    <p:extLst>
      <p:ext uri="{BB962C8B-B14F-4D97-AF65-F5344CB8AC3E}">
        <p14:creationId xmlns:p14="http://schemas.microsoft.com/office/powerpoint/2010/main" val="180343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021E-E7D8-1944-9EEE-6442D6A4C324}"/>
              </a:ext>
            </a:extLst>
          </p:cNvPr>
          <p:cNvSpPr>
            <a:spLocks noGrp="1"/>
          </p:cNvSpPr>
          <p:nvPr>
            <p:ph type="title"/>
          </p:nvPr>
        </p:nvSpPr>
        <p:spPr>
          <a:xfrm>
            <a:off x="974179" y="714375"/>
            <a:ext cx="3332955" cy="5076826"/>
          </a:xfrm>
        </p:spPr>
        <p:txBody>
          <a:bodyPr anchor="ctr">
            <a:normAutofit/>
          </a:bodyPr>
          <a:lstStyle/>
          <a:p>
            <a:r>
              <a:rPr lang="en-NL" sz="3700"/>
              <a:t>		Resources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3870DC3F-19BD-6C47-B02C-E7B525712712}"/>
              </a:ext>
            </a:extLst>
          </p:cNvPr>
          <p:cNvSpPr>
            <a:spLocks noGrp="1"/>
          </p:cNvSpPr>
          <p:nvPr>
            <p:ph idx="1"/>
          </p:nvPr>
        </p:nvSpPr>
        <p:spPr>
          <a:xfrm>
            <a:off x="4973046" y="714375"/>
            <a:ext cx="6253751" cy="5076825"/>
          </a:xfrm>
        </p:spPr>
        <p:txBody>
          <a:bodyPr>
            <a:normAutofit lnSpcReduction="10000"/>
          </a:bodyPr>
          <a:lstStyle/>
          <a:p>
            <a:pPr marL="0" indent="0">
              <a:lnSpc>
                <a:spcPct val="90000"/>
              </a:lnSpc>
              <a:buNone/>
            </a:pPr>
            <a:endParaRPr lang="en-GB" sz="1100">
              <a:solidFill>
                <a:schemeClr val="tx1"/>
              </a:solidFill>
            </a:endParaRPr>
          </a:p>
          <a:p>
            <a:pPr marL="0" indent="0">
              <a:lnSpc>
                <a:spcPct val="90000"/>
              </a:lnSpc>
              <a:buNone/>
            </a:pPr>
            <a:r>
              <a:rPr lang="en-GB" sz="1100">
                <a:solidFill>
                  <a:schemeClr val="tx1"/>
                </a:solidFill>
              </a:rPr>
              <a:t>Content</a:t>
            </a:r>
            <a:endParaRPr lang="en-GB"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lnSpc>
                <a:spcPct val="90000"/>
              </a:lnSpc>
              <a:buNone/>
            </a:pPr>
            <a:r>
              <a:rPr lang="en-NL" sz="1100" baseline="30000">
                <a:solidFill>
                  <a:schemeClr val="tx1"/>
                </a:solidFill>
                <a:effectLst/>
                <a:hlinkClick r:id="rId3"/>
              </a:rPr>
              <a:t>https://www.everythingrf.com/community/what-is-lora</a:t>
            </a:r>
            <a:endParaRPr lang="en-NL" sz="1100" baseline="30000">
              <a:solidFill>
                <a:schemeClr val="tx1"/>
              </a:solidFill>
              <a:effectLst/>
            </a:endParaRPr>
          </a:p>
          <a:p>
            <a:pPr marL="0" indent="0">
              <a:lnSpc>
                <a:spcPct val="90000"/>
              </a:lnSpc>
              <a:buNone/>
            </a:pPr>
            <a:r>
              <a:rPr lang="en-NL" sz="1100" u="sng">
                <a:solidFill>
                  <a:schemeClr val="tx1"/>
                </a:solidFill>
                <a:effectLst/>
                <a:hlinkClick r:id="rId4"/>
              </a:rPr>
              <a:t>https://blog.paessler.com/what-is-lora-a-beginners-guide-part-1</a:t>
            </a:r>
            <a:endParaRPr lang="en-NL" sz="1100">
              <a:solidFill>
                <a:schemeClr val="tx1"/>
              </a:solidFill>
              <a:effectLst/>
            </a:endParaRPr>
          </a:p>
          <a:p>
            <a:pPr marL="0" indent="0">
              <a:lnSpc>
                <a:spcPct val="90000"/>
              </a:lnSpc>
              <a:buNone/>
            </a:pPr>
            <a:r>
              <a:rPr lang="en-NL" sz="1100" u="sng">
                <a:solidFill>
                  <a:schemeClr val="tx1"/>
                </a:solidFill>
                <a:effectLst/>
                <a:hlinkClick r:id="rId5"/>
              </a:rPr>
              <a:t>https://www.semtech.com/lora/what-is-lora</a:t>
            </a:r>
            <a:endParaRPr lang="en-NL" sz="1100">
              <a:solidFill>
                <a:schemeClr val="tx1"/>
              </a:solidFill>
              <a:effectLst/>
            </a:endParaRPr>
          </a:p>
          <a:p>
            <a:pPr marL="0" indent="0">
              <a:lnSpc>
                <a:spcPct val="90000"/>
              </a:lnSpc>
              <a:buNone/>
            </a:pPr>
            <a:r>
              <a:rPr lang="en-NL" sz="1100" u="sng">
                <a:solidFill>
                  <a:schemeClr val="tx1"/>
                </a:solidFill>
                <a:effectLst/>
                <a:hlinkClick r:id="rId6"/>
              </a:rPr>
              <a:t>https://metova.com/understanding-lora-basics-a-non-technical-explanation/</a:t>
            </a:r>
            <a:endParaRPr lang="en-NL" sz="1100">
              <a:solidFill>
                <a:schemeClr val="tx1"/>
              </a:solidFill>
              <a:effectLst/>
            </a:endParaRPr>
          </a:p>
          <a:p>
            <a:pPr marL="0" indent="0">
              <a:lnSpc>
                <a:spcPct val="90000"/>
              </a:lnSpc>
              <a:buNone/>
            </a:pPr>
            <a:r>
              <a:rPr lang="en-NL" sz="1100" u="sng">
                <a:solidFill>
                  <a:schemeClr val="tx1"/>
                </a:solidFill>
                <a:effectLst/>
                <a:hlinkClick r:id="rId7"/>
              </a:rPr>
              <a:t>https://www.i-scoop.eu/internet-of-things-guide/lpwan/iot-network-lora-lorawan/</a:t>
            </a:r>
            <a:endParaRPr lang="en-NL" sz="1100">
              <a:solidFill>
                <a:schemeClr val="tx1"/>
              </a:solidFill>
              <a:effectLst/>
            </a:endParaRPr>
          </a:p>
          <a:p>
            <a:pPr marL="0" indent="0">
              <a:lnSpc>
                <a:spcPct val="90000"/>
              </a:lnSpc>
              <a:buNone/>
            </a:pPr>
            <a:r>
              <a:rPr lang="en-NL" sz="1100">
                <a:solidFill>
                  <a:schemeClr val="tx1"/>
                </a:solidFill>
                <a:effectLst/>
                <a:hlinkClick r:id="rId8"/>
              </a:rPr>
              <a:t>https://lora-alliance.org/</a:t>
            </a:r>
            <a:endParaRPr lang="en-NL" sz="1100">
              <a:solidFill>
                <a:schemeClr val="tx1"/>
              </a:solidFill>
              <a:effectLst/>
            </a:endParaRPr>
          </a:p>
          <a:p>
            <a:pPr marL="0" indent="0">
              <a:lnSpc>
                <a:spcPct val="90000"/>
              </a:lnSpc>
              <a:buNone/>
            </a:pPr>
            <a:r>
              <a:rPr lang="en-GB" sz="1100">
                <a:solidFill>
                  <a:schemeClr val="tx1"/>
                </a:solidFill>
                <a:effectLst/>
                <a:hlinkClick r:id="rId9"/>
              </a:rPr>
              <a:t>https://en.wikipedia.org/wiki/LoRa</a:t>
            </a:r>
            <a:endParaRPr lang="en-GB" sz="1100">
              <a:solidFill>
                <a:schemeClr val="tx1"/>
              </a:solidFill>
            </a:endParaRPr>
          </a:p>
          <a:p>
            <a:pPr marL="0" indent="0">
              <a:lnSpc>
                <a:spcPct val="90000"/>
              </a:lnSpc>
              <a:buNone/>
            </a:pPr>
            <a:r>
              <a:rPr lang="en-US" sz="1100" u="sng">
                <a:solidFill>
                  <a:schemeClr val="tx1"/>
                </a:solidFill>
                <a:effectLst/>
                <a:ea typeface="+mn-lt"/>
                <a:cs typeface="+mn-lt"/>
                <a:hlinkClick r:id="rId10"/>
              </a:rPr>
              <a:t>https://learn.sparkfun.com/tutorials/what-is-an-arduino/all</a:t>
            </a:r>
            <a:endParaRPr lang="en-GB" sz="1100">
              <a:solidFill>
                <a:schemeClr val="tx1"/>
              </a:solidFill>
            </a:endParaRPr>
          </a:p>
          <a:p>
            <a:pPr marL="0" indent="0">
              <a:lnSpc>
                <a:spcPct val="90000"/>
              </a:lnSpc>
              <a:buNone/>
            </a:pPr>
            <a:r>
              <a:rPr lang="en-US" sz="1100">
                <a:effectLst/>
                <a:ea typeface="+mn-lt"/>
                <a:cs typeface="+mn-lt"/>
                <a:hlinkClick r:id="rId11"/>
              </a:rPr>
              <a:t>https://swagger.io/</a:t>
            </a:r>
            <a:r>
              <a:rPr lang="en-US" sz="1100">
                <a:effectLst/>
                <a:ea typeface="+mn-lt"/>
                <a:cs typeface="+mn-lt"/>
              </a:rPr>
              <a:t> </a:t>
            </a:r>
            <a:endParaRPr lang="en-US"/>
          </a:p>
          <a:p>
            <a:pPr marL="0" indent="0">
              <a:lnSpc>
                <a:spcPct val="90000"/>
              </a:lnSpc>
              <a:buNone/>
            </a:pPr>
            <a:endParaRPr lang="en-GB" sz="1100">
              <a:solidFill>
                <a:schemeClr val="tx1"/>
              </a:solidFill>
            </a:endParaRPr>
          </a:p>
          <a:p>
            <a:pPr marL="0" indent="0">
              <a:lnSpc>
                <a:spcPct val="90000"/>
              </a:lnSpc>
              <a:buNone/>
            </a:pPr>
            <a:r>
              <a:rPr lang="en-GB" sz="1100">
                <a:solidFill>
                  <a:schemeClr val="tx1"/>
                </a:solidFill>
              </a:rPr>
              <a:t>Images</a:t>
            </a:r>
            <a:endParaRPr lang="en-GB"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lnSpc>
                <a:spcPct val="90000"/>
              </a:lnSpc>
              <a:buNone/>
            </a:pPr>
            <a:r>
              <a:rPr lang="en-GB" sz="1100">
                <a:solidFill>
                  <a:schemeClr val="tx1"/>
                </a:solidFill>
                <a:hlinkClick r:id="rId12"/>
              </a:rPr>
              <a:t>https://quadmeup.com/testing-868mhz-lora-range-part-3-round-trip/</a:t>
            </a:r>
            <a:endParaRPr lang="en-GB" sz="1100">
              <a:solidFill>
                <a:schemeClr val="tx1"/>
              </a:solidFill>
            </a:endParaRPr>
          </a:p>
          <a:p>
            <a:pPr marL="0" indent="0">
              <a:lnSpc>
                <a:spcPct val="90000"/>
              </a:lnSpc>
              <a:buNone/>
            </a:pPr>
            <a:r>
              <a:rPr lang="en-GB" sz="1100">
                <a:solidFill>
                  <a:schemeClr val="tx1"/>
                </a:solidFill>
                <a:hlinkClick r:id="rId13"/>
              </a:rPr>
              <a:t>https://www.digitalmatter.com/applications/features/lorawan-introduction/</a:t>
            </a:r>
            <a:endParaRPr lang="en-GB" sz="1100">
              <a:solidFill>
                <a:schemeClr val="tx1"/>
              </a:solidFill>
            </a:endParaRPr>
          </a:p>
          <a:p>
            <a:pPr marL="0" indent="0">
              <a:lnSpc>
                <a:spcPct val="90000"/>
              </a:lnSpc>
              <a:buNone/>
            </a:pPr>
            <a:r>
              <a:rPr lang="en-GB" sz="1100">
                <a:solidFill>
                  <a:schemeClr val="tx1"/>
                </a:solidFill>
                <a:hlinkClick r:id="rId9"/>
              </a:rPr>
              <a:t>https://en.wikipedia.org/wiki/LoRa</a:t>
            </a:r>
            <a:endParaRPr lang="en-GB" sz="1100">
              <a:solidFill>
                <a:schemeClr val="tx1"/>
              </a:solidFill>
            </a:endParaRPr>
          </a:p>
          <a:p>
            <a:pPr marL="0" indent="0">
              <a:lnSpc>
                <a:spcPct val="90000"/>
              </a:lnSpc>
              <a:buNone/>
            </a:pPr>
            <a:r>
              <a:rPr lang="en-GB" sz="1100">
                <a:solidFill>
                  <a:schemeClr val="tx1"/>
                </a:solidFill>
                <a:hlinkClick r:id="rId14"/>
              </a:rPr>
              <a:t>https://iqnexus.com/lpwan-devices/gateways/indoor-femto-gateway-lorawan</a:t>
            </a:r>
            <a:endParaRPr lang="en-GB" sz="1100">
              <a:solidFill>
                <a:schemeClr val="tx1"/>
              </a:solidFill>
            </a:endParaRPr>
          </a:p>
          <a:p>
            <a:pPr marL="0" indent="0">
              <a:lnSpc>
                <a:spcPct val="90000"/>
              </a:lnSpc>
              <a:buNone/>
            </a:pPr>
            <a:r>
              <a:rPr lang="en-US" sz="1100" u="sng">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15"/>
              </a:rPr>
              <a:t>https://en.wikipedia.org/wiki/Arduino</a:t>
            </a:r>
            <a:endParaRPr lang="en-GB"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lnSpc>
                <a:spcPct val="90000"/>
              </a:lnSpc>
              <a:buNone/>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16"/>
              </a:rPr>
              <a:t>https://www.instructables.com/Setting-Up-Bluetooth-HC-05-With-Arduino/</a:t>
            </a:r>
            <a:endParaRPr lang="en-US" sz="1100">
              <a:solidFill>
                <a:schemeClr val="tx1"/>
              </a:solidFill>
            </a:endParaRPr>
          </a:p>
          <a:p>
            <a:pPr marL="0" indent="0">
              <a:lnSpc>
                <a:spcPct val="90000"/>
              </a:lnSpc>
              <a:buNone/>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17"/>
              </a:rPr>
              <a:t>https://wiki.dragino.com/index.php?title=Lora_Shield</a:t>
            </a:r>
            <a:endParaRPr lang="en-US" sz="1100">
              <a:solidFill>
                <a:schemeClr val="tx1"/>
              </a:solidFill>
            </a:endParaRPr>
          </a:p>
        </p:txBody>
      </p:sp>
    </p:spTree>
    <p:extLst>
      <p:ext uri="{BB962C8B-B14F-4D97-AF65-F5344CB8AC3E}">
        <p14:creationId xmlns:p14="http://schemas.microsoft.com/office/powerpoint/2010/main" val="429407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CB3E-D520-1A40-83E9-ECDBEDA34BD4}"/>
              </a:ext>
            </a:extLst>
          </p:cNvPr>
          <p:cNvSpPr>
            <a:spLocks noGrp="1"/>
          </p:cNvSpPr>
          <p:nvPr>
            <p:ph type="title"/>
          </p:nvPr>
        </p:nvSpPr>
        <p:spPr>
          <a:xfrm>
            <a:off x="4303643" y="609600"/>
            <a:ext cx="6743767" cy="1905000"/>
          </a:xfrm>
        </p:spPr>
        <p:txBody>
          <a:bodyPr>
            <a:normAutofit/>
          </a:bodyPr>
          <a:lstStyle/>
          <a:p>
            <a:r>
              <a:rPr lang="en-NL"/>
              <a:t>Table of Content</a:t>
            </a:r>
          </a:p>
        </p:txBody>
      </p:sp>
      <p:pic>
        <p:nvPicPr>
          <p:cNvPr id="5" name="Picture 4" descr="CPU with binary numbers and blueprint">
            <a:extLst>
              <a:ext uri="{FF2B5EF4-FFF2-40B4-BE49-F238E27FC236}">
                <a16:creationId xmlns:a16="http://schemas.microsoft.com/office/drawing/2014/main" id="{EAEDE67B-5268-4E25-8173-4451C8D4A7BB}"/>
              </a:ext>
            </a:extLst>
          </p:cNvPr>
          <p:cNvPicPr>
            <a:picLocks noChangeAspect="1"/>
          </p:cNvPicPr>
          <p:nvPr/>
        </p:nvPicPr>
        <p:blipFill rotWithShape="1">
          <a:blip r:embed="rId3"/>
          <a:srcRect l="38693" r="32767" b="-2"/>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A143214F-28C4-0549-8EDF-A9471C09B93F}"/>
              </a:ext>
            </a:extLst>
          </p:cNvPr>
          <p:cNvSpPr>
            <a:spLocks noGrp="1"/>
          </p:cNvSpPr>
          <p:nvPr>
            <p:ph idx="1"/>
          </p:nvPr>
        </p:nvSpPr>
        <p:spPr>
          <a:xfrm>
            <a:off x="4174958" y="2261937"/>
            <a:ext cx="7175529" cy="3820811"/>
          </a:xfrm>
        </p:spPr>
        <p:txBody>
          <a:bodyPr>
            <a:normAutofit/>
          </a:bodyPr>
          <a:lstStyle/>
          <a:p>
            <a:r>
              <a:rPr lang="en-NL" sz="2400">
                <a:effectLst>
                  <a:glow rad="38100">
                    <a:prstClr val="black">
                      <a:lumMod val="50000"/>
                      <a:lumOff val="50000"/>
                      <a:alpha val="20000"/>
                    </a:prstClr>
                  </a:glow>
                  <a:outerShdw blurRad="44450" dist="12700" dir="13860000" algn="tl" rotWithShape="0">
                    <a:srgbClr val="000000">
                      <a:alpha val="20000"/>
                    </a:srgbClr>
                  </a:outerShdw>
                </a:effectLst>
              </a:rPr>
              <a:t>LoRa &amp; LoRaWAN</a:t>
            </a:r>
          </a:p>
          <a:p>
            <a:pPr>
              <a:buClr>
                <a:srgbClr val="FFFFFF"/>
              </a:buClr>
            </a:pPr>
            <a:r>
              <a:rPr lang="en-NL" sz="2400">
                <a:effectLst>
                  <a:glow rad="38100">
                    <a:prstClr val="black">
                      <a:lumMod val="50000"/>
                      <a:lumOff val="50000"/>
                      <a:alpha val="20000"/>
                    </a:prstClr>
                  </a:glow>
                  <a:outerShdw blurRad="44450" dist="12700" dir="13860000" algn="tl" rotWithShape="0">
                    <a:srgbClr val="000000">
                      <a:alpha val="20000"/>
                    </a:srgbClr>
                  </a:outerShdw>
                </a:effectLst>
              </a:rPr>
              <a:t>Arduino</a:t>
            </a:r>
            <a:endParaRPr lang="en-NL" sz="2400"/>
          </a:p>
          <a:p>
            <a:pPr>
              <a:buClr>
                <a:srgbClr val="FFFFFF"/>
              </a:buClr>
            </a:pPr>
            <a:r>
              <a:rPr lang="en-NL" sz="2400">
                <a:effectLst>
                  <a:glow rad="38100">
                    <a:prstClr val="black">
                      <a:lumMod val="50000"/>
                      <a:lumOff val="50000"/>
                      <a:alpha val="20000"/>
                    </a:prstClr>
                  </a:glow>
                  <a:outerShdw blurRad="44450" dist="12700" dir="13860000" algn="tl" rotWithShape="0">
                    <a:srgbClr val="000000">
                      <a:alpha val="20000"/>
                    </a:srgbClr>
                  </a:outerShdw>
                </a:effectLst>
              </a:rPr>
              <a:t>Dragino</a:t>
            </a:r>
          </a:p>
          <a:p>
            <a:pPr>
              <a:buClr>
                <a:srgbClr val="FFFFFF"/>
              </a:buClr>
            </a:pPr>
            <a:r>
              <a:rPr lang="en-NL" sz="2400">
                <a:effectLst>
                  <a:glow rad="38100">
                    <a:prstClr val="black">
                      <a:lumMod val="50000"/>
                      <a:lumOff val="50000"/>
                      <a:alpha val="20000"/>
                    </a:prstClr>
                  </a:glow>
                  <a:outerShdw blurRad="44450" dist="12700" dir="13860000" algn="tl" rotWithShape="0">
                    <a:srgbClr val="000000">
                      <a:alpha val="20000"/>
                    </a:srgbClr>
                  </a:outerShdw>
                </a:effectLst>
              </a:rPr>
              <a:t>LoRa Shield</a:t>
            </a:r>
          </a:p>
          <a:p>
            <a:pPr>
              <a:buClr>
                <a:srgbClr val="FFFFFF"/>
              </a:buClr>
            </a:pPr>
            <a:r>
              <a:rPr lang="en-NL" sz="2400">
                <a:effectLst>
                  <a:glow rad="38100">
                    <a:prstClr val="black">
                      <a:lumMod val="50000"/>
                      <a:lumOff val="50000"/>
                      <a:alpha val="20000"/>
                    </a:prstClr>
                  </a:glow>
                  <a:outerShdw blurRad="44450" dist="12700" dir="13860000" algn="tl" rotWithShape="0">
                    <a:srgbClr val="000000">
                      <a:alpha val="20000"/>
                    </a:srgbClr>
                  </a:outerShdw>
                </a:effectLst>
              </a:rPr>
              <a:t>RFC</a:t>
            </a:r>
          </a:p>
          <a:p>
            <a:pPr>
              <a:buClr>
                <a:srgbClr val="FFFFFF"/>
              </a:buClr>
            </a:pPr>
            <a:r>
              <a:rPr lang="en-NL" sz="2400">
                <a:effectLst>
                  <a:glow rad="38100">
                    <a:prstClr val="black">
                      <a:lumMod val="50000"/>
                      <a:lumOff val="50000"/>
                      <a:alpha val="20000"/>
                    </a:prstClr>
                  </a:glow>
                  <a:outerShdw blurRad="44450" dist="12700" dir="13860000" algn="tl" rotWithShape="0">
                    <a:srgbClr val="000000">
                      <a:alpha val="20000"/>
                    </a:srgbClr>
                  </a:outerShdw>
                </a:effectLst>
              </a:rPr>
              <a:t>Swagger</a:t>
            </a:r>
          </a:p>
          <a:p>
            <a:pPr>
              <a:buClr>
                <a:srgbClr val="FFFFFF"/>
              </a:buClr>
            </a:pPr>
            <a:endParaRPr lang="en-N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en-N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411181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772D-CC16-F34A-93C0-8169B122BD2F}"/>
              </a:ext>
            </a:extLst>
          </p:cNvPr>
          <p:cNvSpPr>
            <a:spLocks noGrp="1"/>
          </p:cNvSpPr>
          <p:nvPr>
            <p:ph type="title"/>
          </p:nvPr>
        </p:nvSpPr>
        <p:spPr>
          <a:xfrm>
            <a:off x="3479523" y="0"/>
            <a:ext cx="8712477" cy="1431758"/>
          </a:xfrm>
        </p:spPr>
        <p:txBody>
          <a:bodyPr>
            <a:normAutofit/>
          </a:bodyPr>
          <a:lstStyle/>
          <a:p>
            <a:r>
              <a:rPr lang="en-NL" sz="4400" b="1" cap="none"/>
              <a:t>	LoRa</a:t>
            </a:r>
          </a:p>
        </p:txBody>
      </p:sp>
      <p:pic>
        <p:nvPicPr>
          <p:cNvPr id="5" name="Picture 4" descr="A hand holding a circuit board&#10;&#10;Description automatically generated with low confidence">
            <a:extLst>
              <a:ext uri="{FF2B5EF4-FFF2-40B4-BE49-F238E27FC236}">
                <a16:creationId xmlns:a16="http://schemas.microsoft.com/office/drawing/2014/main" id="{EB4FF83F-E8DC-424D-9878-FAF952168E14}"/>
              </a:ext>
            </a:extLst>
          </p:cNvPr>
          <p:cNvPicPr>
            <a:picLocks noChangeAspect="1"/>
          </p:cNvPicPr>
          <p:nvPr/>
        </p:nvPicPr>
        <p:blipFill rotWithShape="1">
          <a:blip r:embed="rId3"/>
          <a:srcRect l="4898" r="21836"/>
          <a:stretch/>
        </p:blipFill>
        <p:spPr>
          <a:xfrm>
            <a:off x="0" y="10"/>
            <a:ext cx="3468399" cy="6813494"/>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87926633-E33B-7340-9C66-FB04E6E68BF3}"/>
              </a:ext>
            </a:extLst>
          </p:cNvPr>
          <p:cNvSpPr>
            <a:spLocks noGrp="1"/>
          </p:cNvSpPr>
          <p:nvPr>
            <p:ph idx="1"/>
          </p:nvPr>
        </p:nvSpPr>
        <p:spPr>
          <a:xfrm>
            <a:off x="3693695" y="998622"/>
            <a:ext cx="8498304" cy="5859378"/>
          </a:xfrm>
        </p:spPr>
        <p:txBody>
          <a:bodyPr>
            <a:normAutofit/>
          </a:bodyPr>
          <a:lstStyle/>
          <a:p>
            <a:pPr>
              <a:lnSpc>
                <a:spcPct val="150000"/>
              </a:lnSpc>
            </a:pPr>
            <a:r>
              <a:rPr lang="en-NL" cap="none"/>
              <a:t>Technology of Internet of things</a:t>
            </a:r>
          </a:p>
          <a:p>
            <a:pPr>
              <a:lnSpc>
                <a:spcPct val="150000"/>
              </a:lnSpc>
            </a:pPr>
            <a:r>
              <a:rPr lang="en-GB" cap="none"/>
              <a:t>C</a:t>
            </a:r>
            <a:r>
              <a:rPr lang="en-NL" cap="none"/>
              <a:t>hip on the physical layer which enables long –range transmissions with power low consumption</a:t>
            </a:r>
          </a:p>
          <a:p>
            <a:pPr>
              <a:lnSpc>
                <a:spcPct val="150000"/>
              </a:lnSpc>
            </a:pPr>
            <a:r>
              <a:rPr lang="en-NL" cap="none"/>
              <a:t>Using chirp spread spectrum technology</a:t>
            </a:r>
          </a:p>
          <a:p>
            <a:pPr>
              <a:lnSpc>
                <a:spcPct val="150000"/>
              </a:lnSpc>
            </a:pPr>
            <a:r>
              <a:rPr lang="en-GB" cap="none"/>
              <a:t>C</a:t>
            </a:r>
            <a:r>
              <a:rPr lang="en-NL" cap="none"/>
              <a:t>onnection between remote end points, transfers data to cloud</a:t>
            </a:r>
          </a:p>
          <a:p>
            <a:pPr>
              <a:lnSpc>
                <a:spcPct val="150000"/>
              </a:lnSpc>
            </a:pPr>
            <a:r>
              <a:rPr lang="en-NL" cap="none"/>
              <a:t>Semtech provides the LoRa radio chips</a:t>
            </a:r>
          </a:p>
          <a:p>
            <a:pPr>
              <a:lnSpc>
                <a:spcPct val="150000"/>
              </a:lnSpc>
            </a:pPr>
            <a:r>
              <a:rPr lang="en-NL" cap="none"/>
              <a:t>Licence free</a:t>
            </a:r>
          </a:p>
          <a:p>
            <a:pPr>
              <a:lnSpc>
                <a:spcPct val="150000"/>
              </a:lnSpc>
            </a:pPr>
            <a:r>
              <a:rPr lang="en-NL" cap="none"/>
              <a:t>Examples: parking sensors, motions sensors, soil moistures in farms, water meter, electric meter..</a:t>
            </a:r>
          </a:p>
          <a:p>
            <a:pPr marL="0" indent="0">
              <a:lnSpc>
                <a:spcPct val="150000"/>
              </a:lnSpc>
              <a:buNone/>
            </a:pPr>
            <a:endParaRPr lang="en-NL" cap="none"/>
          </a:p>
        </p:txBody>
      </p:sp>
    </p:spTree>
    <p:extLst>
      <p:ext uri="{BB962C8B-B14F-4D97-AF65-F5344CB8AC3E}">
        <p14:creationId xmlns:p14="http://schemas.microsoft.com/office/powerpoint/2010/main" val="330818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4690-1D5C-2247-BC0A-4106A9B9C9B8}"/>
              </a:ext>
            </a:extLst>
          </p:cNvPr>
          <p:cNvSpPr>
            <a:spLocks noGrp="1"/>
          </p:cNvSpPr>
          <p:nvPr>
            <p:ph type="title"/>
          </p:nvPr>
        </p:nvSpPr>
        <p:spPr>
          <a:xfrm>
            <a:off x="0" y="0"/>
            <a:ext cx="12192000" cy="1997242"/>
          </a:xfrm>
        </p:spPr>
        <p:txBody>
          <a:bodyPr>
            <a:normAutofit/>
          </a:bodyPr>
          <a:lstStyle/>
          <a:p>
            <a:r>
              <a:rPr lang="en-NL" b="1" cap="none"/>
              <a:t> LoRaWAN</a:t>
            </a:r>
            <a:br>
              <a:rPr lang="en-NL" b="1" cap="none"/>
            </a:br>
            <a:r>
              <a:rPr lang="en-NL" b="1" cap="none"/>
              <a:t> </a:t>
            </a:r>
            <a:r>
              <a:rPr lang="en-NL" sz="2400" cap="none"/>
              <a:t>(wide area)</a:t>
            </a:r>
            <a:endParaRPr lang="en-NL" cap="none"/>
          </a:p>
        </p:txBody>
      </p:sp>
      <p:sp>
        <p:nvSpPr>
          <p:cNvPr id="3" name="Content Placeholder 2">
            <a:extLst>
              <a:ext uri="{FF2B5EF4-FFF2-40B4-BE49-F238E27FC236}">
                <a16:creationId xmlns:a16="http://schemas.microsoft.com/office/drawing/2014/main" id="{27E165B6-4439-9B47-ACB0-D540527F1446}"/>
              </a:ext>
            </a:extLst>
          </p:cNvPr>
          <p:cNvSpPr>
            <a:spLocks noGrp="1"/>
          </p:cNvSpPr>
          <p:nvPr>
            <p:ph idx="1"/>
          </p:nvPr>
        </p:nvSpPr>
        <p:spPr>
          <a:xfrm>
            <a:off x="4824663" y="276727"/>
            <a:ext cx="7038474" cy="6581274"/>
          </a:xfrm>
        </p:spPr>
        <p:txBody>
          <a:bodyPr anchor="t">
            <a:noAutofit/>
          </a:bodyPr>
          <a:lstStyle/>
          <a:p>
            <a:pPr>
              <a:lnSpc>
                <a:spcPct val="150000"/>
              </a:lnSpc>
            </a:pPr>
            <a:r>
              <a:rPr lang="en-GB" cap="none"/>
              <a:t>T</a:t>
            </a:r>
            <a:r>
              <a:rPr lang="en-NL" cap="none"/>
              <a:t>he software that is placed on LoRa chip to </a:t>
            </a:r>
            <a:r>
              <a:rPr lang="en-NL" i="1" cap="none"/>
              <a:t>enable networking </a:t>
            </a:r>
            <a:r>
              <a:rPr lang="en-NL" cap="none"/>
              <a:t>-&gt; MAC layer (sublayer of data link layer)</a:t>
            </a:r>
          </a:p>
          <a:p>
            <a:pPr>
              <a:lnSpc>
                <a:spcPct val="150000"/>
              </a:lnSpc>
            </a:pPr>
            <a:r>
              <a:rPr lang="en-GB" cap="none"/>
              <a:t>An open source </a:t>
            </a:r>
            <a:r>
              <a:rPr lang="en-GB" i="1" cap="none"/>
              <a:t>c</a:t>
            </a:r>
            <a:r>
              <a:rPr lang="en-NL" i="1" cap="none"/>
              <a:t>ommunication protocol </a:t>
            </a:r>
            <a:r>
              <a:rPr lang="en-NL" cap="none"/>
              <a:t>and system architecture for the network</a:t>
            </a:r>
          </a:p>
          <a:p>
            <a:pPr>
              <a:lnSpc>
                <a:spcPct val="150000"/>
              </a:lnSpc>
            </a:pPr>
            <a:r>
              <a:rPr lang="en-GB" cap="none"/>
              <a:t>For long-range use cases at low data rates (comparison to Wi-Fi: short and medium range and high data rates)</a:t>
            </a:r>
          </a:p>
          <a:p>
            <a:pPr>
              <a:lnSpc>
                <a:spcPct val="150000"/>
              </a:lnSpc>
            </a:pPr>
            <a:r>
              <a:rPr lang="en-GB" cap="none"/>
              <a:t>Authentication and encryption are mandatory</a:t>
            </a:r>
            <a:endParaRPr lang="en-NL" cap="none"/>
          </a:p>
          <a:p>
            <a:pPr>
              <a:lnSpc>
                <a:spcPct val="150000"/>
              </a:lnSpc>
            </a:pPr>
            <a:r>
              <a:rPr lang="en-NL" i="1" cap="none"/>
              <a:t>LoRa Alliance</a:t>
            </a:r>
            <a:r>
              <a:rPr lang="en-NL" cap="none"/>
              <a:t>: an open association for a standardization and global harmonization of the LoRaWAN protocol</a:t>
            </a:r>
          </a:p>
          <a:p>
            <a:pPr marL="0" indent="0" algn="just">
              <a:lnSpc>
                <a:spcPct val="150000"/>
              </a:lnSpc>
              <a:buNone/>
            </a:pPr>
            <a:endParaRPr lang="en-NL" cap="none"/>
          </a:p>
          <a:p>
            <a:pPr algn="just">
              <a:lnSpc>
                <a:spcPct val="150000"/>
              </a:lnSpc>
            </a:pPr>
            <a:endParaRPr lang="en-NL" cap="none"/>
          </a:p>
        </p:txBody>
      </p:sp>
      <p:pic>
        <p:nvPicPr>
          <p:cNvPr id="7" name="Picture 6" descr="Diagram&#10;&#10;Description automatically generated">
            <a:extLst>
              <a:ext uri="{FF2B5EF4-FFF2-40B4-BE49-F238E27FC236}">
                <a16:creationId xmlns:a16="http://schemas.microsoft.com/office/drawing/2014/main" id="{79EBFAA0-0132-F042-891E-E3A3F7219580}"/>
              </a:ext>
            </a:extLst>
          </p:cNvPr>
          <p:cNvPicPr>
            <a:picLocks noChangeAspect="1"/>
          </p:cNvPicPr>
          <p:nvPr/>
        </p:nvPicPr>
        <p:blipFill>
          <a:blip r:embed="rId3"/>
          <a:stretch>
            <a:fillRect/>
          </a:stretch>
        </p:blipFill>
        <p:spPr>
          <a:xfrm>
            <a:off x="156297" y="1803044"/>
            <a:ext cx="4512070" cy="325191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0309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85C5-1F61-2746-995A-DF0589BC812C}"/>
              </a:ext>
            </a:extLst>
          </p:cNvPr>
          <p:cNvSpPr>
            <a:spLocks noGrp="1"/>
          </p:cNvSpPr>
          <p:nvPr>
            <p:ph type="title"/>
          </p:nvPr>
        </p:nvSpPr>
        <p:spPr>
          <a:xfrm>
            <a:off x="3961131" y="0"/>
            <a:ext cx="7868653" cy="1347537"/>
          </a:xfrm>
        </p:spPr>
        <p:txBody>
          <a:bodyPr>
            <a:normAutofit/>
          </a:bodyPr>
          <a:lstStyle/>
          <a:p>
            <a:r>
              <a:rPr lang="en-NL" b="1"/>
              <a:t>		Lora’s communication</a:t>
            </a:r>
          </a:p>
        </p:txBody>
      </p:sp>
      <p:pic>
        <p:nvPicPr>
          <p:cNvPr id="5" name="Picture 4" descr="A close - up of a cell phone&#10;&#10;Description automatically generated with medium confidence">
            <a:extLst>
              <a:ext uri="{FF2B5EF4-FFF2-40B4-BE49-F238E27FC236}">
                <a16:creationId xmlns:a16="http://schemas.microsoft.com/office/drawing/2014/main" id="{3D7DE8DF-2C64-0B48-B2C9-5D53CD1BC8F9}"/>
              </a:ext>
            </a:extLst>
          </p:cNvPr>
          <p:cNvPicPr>
            <a:picLocks noChangeAspect="1"/>
          </p:cNvPicPr>
          <p:nvPr/>
        </p:nvPicPr>
        <p:blipFill rotWithShape="1">
          <a:blip r:embed="rId3"/>
          <a:srcRect l="6905"/>
          <a:stretch/>
        </p:blipFill>
        <p:spPr>
          <a:xfrm>
            <a:off x="1425655" y="179140"/>
            <a:ext cx="1829203" cy="3606247"/>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CDB19599-7689-7145-8C51-62257E8F967E}"/>
              </a:ext>
            </a:extLst>
          </p:cNvPr>
          <p:cNvSpPr>
            <a:spLocks noGrp="1"/>
          </p:cNvSpPr>
          <p:nvPr>
            <p:ph idx="1"/>
          </p:nvPr>
        </p:nvSpPr>
        <p:spPr>
          <a:xfrm>
            <a:off x="4078705" y="1239254"/>
            <a:ext cx="7868653" cy="5498430"/>
          </a:xfrm>
        </p:spPr>
        <p:txBody>
          <a:bodyPr>
            <a:normAutofit/>
          </a:bodyPr>
          <a:lstStyle/>
          <a:p>
            <a:pPr>
              <a:lnSpc>
                <a:spcPct val="150000"/>
              </a:lnSpc>
            </a:pPr>
            <a:r>
              <a:rPr lang="en-NL" cap="none"/>
              <a:t>Gateway: module that communicates to a central location (between sensor and server)</a:t>
            </a:r>
          </a:p>
          <a:p>
            <a:pPr>
              <a:lnSpc>
                <a:spcPct val="150000"/>
              </a:lnSpc>
            </a:pPr>
            <a:r>
              <a:rPr lang="en-NL" cap="none"/>
              <a:t>A network server communicates with gateaway via the internet and tells it how to interact with sensor</a:t>
            </a:r>
          </a:p>
          <a:p>
            <a:pPr>
              <a:lnSpc>
                <a:spcPct val="150000"/>
              </a:lnSpc>
            </a:pPr>
            <a:r>
              <a:rPr lang="en-NL" cap="none"/>
              <a:t>Star-of-stars topology: getaways relay messages between end devices and central network server</a:t>
            </a:r>
          </a:p>
          <a:p>
            <a:pPr>
              <a:lnSpc>
                <a:spcPct val="150000"/>
              </a:lnSpc>
            </a:pPr>
            <a:r>
              <a:rPr lang="en-NL" cap="none"/>
              <a:t>Security needs to be assured on networks and devices</a:t>
            </a:r>
          </a:p>
          <a:p>
            <a:pPr>
              <a:lnSpc>
                <a:spcPct val="150000"/>
              </a:lnSpc>
            </a:pPr>
            <a:r>
              <a:rPr lang="en-NL" cap="none"/>
              <a:t>Getaways are connected to network via standard IP connectins -&gt; converting RF (radio frequency) packets to IP packets and vice versa</a:t>
            </a:r>
          </a:p>
          <a:p>
            <a:pPr>
              <a:lnSpc>
                <a:spcPct val="150000"/>
              </a:lnSpc>
            </a:pPr>
            <a:endParaRPr lang="en-NL" sz="1900"/>
          </a:p>
        </p:txBody>
      </p:sp>
      <p:pic>
        <p:nvPicPr>
          <p:cNvPr id="4" name="Afbeelding 5">
            <a:extLst>
              <a:ext uri="{FF2B5EF4-FFF2-40B4-BE49-F238E27FC236}">
                <a16:creationId xmlns:a16="http://schemas.microsoft.com/office/drawing/2014/main" id="{1AEAECAF-7A4E-4752-90B0-43A2564AD3A1}"/>
              </a:ext>
            </a:extLst>
          </p:cNvPr>
          <p:cNvPicPr>
            <a:picLocks noChangeAspect="1"/>
          </p:cNvPicPr>
          <p:nvPr/>
        </p:nvPicPr>
        <p:blipFill>
          <a:blip r:embed="rId4"/>
          <a:stretch>
            <a:fillRect/>
          </a:stretch>
        </p:blipFill>
        <p:spPr>
          <a:xfrm>
            <a:off x="967373" y="3992407"/>
            <a:ext cx="2743200" cy="2230877"/>
          </a:xfrm>
          <a:prstGeom prst="rect">
            <a:avLst/>
          </a:prstGeom>
        </p:spPr>
      </p:pic>
    </p:spTree>
    <p:extLst>
      <p:ext uri="{BB962C8B-B14F-4D97-AF65-F5344CB8AC3E}">
        <p14:creationId xmlns:p14="http://schemas.microsoft.com/office/powerpoint/2010/main" val="401941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EB1A-87D7-D74F-B09D-4BEDB0FD7D9F}"/>
              </a:ext>
            </a:extLst>
          </p:cNvPr>
          <p:cNvSpPr>
            <a:spLocks noGrp="1"/>
          </p:cNvSpPr>
          <p:nvPr>
            <p:ph type="title"/>
          </p:nvPr>
        </p:nvSpPr>
        <p:spPr>
          <a:xfrm>
            <a:off x="0" y="0"/>
            <a:ext cx="12192000" cy="1588168"/>
          </a:xfrm>
        </p:spPr>
        <p:txBody>
          <a:bodyPr>
            <a:normAutofit/>
          </a:bodyPr>
          <a:lstStyle/>
          <a:p>
            <a:r>
              <a:rPr lang="en-NL" b="1"/>
              <a:t>		Facts</a:t>
            </a:r>
          </a:p>
        </p:txBody>
      </p:sp>
      <p:sp>
        <p:nvSpPr>
          <p:cNvPr id="3" name="Content Placeholder 2">
            <a:extLst>
              <a:ext uri="{FF2B5EF4-FFF2-40B4-BE49-F238E27FC236}">
                <a16:creationId xmlns:a16="http://schemas.microsoft.com/office/drawing/2014/main" id="{A9CA84AC-3A0E-574D-A879-8972378E49CC}"/>
              </a:ext>
            </a:extLst>
          </p:cNvPr>
          <p:cNvSpPr>
            <a:spLocks noGrp="1"/>
          </p:cNvSpPr>
          <p:nvPr>
            <p:ph idx="1"/>
          </p:nvPr>
        </p:nvSpPr>
        <p:spPr>
          <a:xfrm>
            <a:off x="5721840" y="192506"/>
            <a:ext cx="6638602" cy="6665494"/>
          </a:xfrm>
        </p:spPr>
        <p:txBody>
          <a:bodyPr anchor="t">
            <a:noAutofit/>
          </a:bodyPr>
          <a:lstStyle/>
          <a:p>
            <a:pPr marL="0" indent="0">
              <a:buNone/>
            </a:pPr>
            <a:r>
              <a:rPr lang="en-NL" b="1" cap="none"/>
              <a:t>Range</a:t>
            </a:r>
            <a:r>
              <a:rPr lang="en-NL" cap="none"/>
              <a:t> </a:t>
            </a:r>
          </a:p>
          <a:p>
            <a:pPr marL="0" indent="0">
              <a:buNone/>
            </a:pPr>
            <a:r>
              <a:rPr lang="en-NL" cap="none"/>
              <a:t>depends on many factors: indoor/outdoor gateaway, payload of message, antenna.</a:t>
            </a:r>
          </a:p>
          <a:p>
            <a:pPr marL="0" indent="0">
              <a:buNone/>
            </a:pPr>
            <a:r>
              <a:rPr lang="en-NL" cap="none"/>
              <a:t>Average: 	</a:t>
            </a:r>
            <a:endParaRPr lang="en-NL" cap="non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NL" cap="none"/>
              <a:t>urban environment: 2-3km wide coverage</a:t>
            </a:r>
            <a:endParaRPr lang="en-NL" cap="non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NL" cap="none"/>
              <a:t>rural areals: 5-7km</a:t>
            </a:r>
          </a:p>
          <a:p>
            <a:pPr marL="0" indent="0">
              <a:buNone/>
            </a:pPr>
            <a:endParaRPr lang="en-NL" b="1" cap="non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NL" b="1" cap="none">
                <a:effectLst>
                  <a:glow rad="38100">
                    <a:prstClr val="black">
                      <a:lumMod val="50000"/>
                      <a:lumOff val="50000"/>
                      <a:alpha val="20000"/>
                    </a:prstClr>
                  </a:glow>
                  <a:outerShdw blurRad="44450" dist="12700" dir="13860000" algn="tl" rotWithShape="0">
                    <a:srgbClr val="000000">
                      <a:alpha val="20000"/>
                    </a:srgbClr>
                  </a:outerShdw>
                </a:effectLst>
              </a:rPr>
              <a:t>Speed</a:t>
            </a:r>
          </a:p>
          <a:p>
            <a:pPr marL="0" indent="0">
              <a:buNone/>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Internet speed of 0,3 and 50 kbit/s </a:t>
            </a:r>
          </a:p>
          <a:p>
            <a:pPr marL="0" indent="0">
              <a:buNone/>
            </a:pPr>
            <a:endParaRPr lang="en-NL" b="1" cap="none"/>
          </a:p>
          <a:p>
            <a:pPr marL="0" indent="0">
              <a:buNone/>
            </a:pPr>
            <a:r>
              <a:rPr lang="en-NL" b="1" cap="none"/>
              <a:t>Amount of devices: </a:t>
            </a:r>
            <a:endParaRPr lang="en-NL" b="1" cap="non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NL" cap="none"/>
              <a:t>1x LoRaWAN gateaway can support 120 end devices</a:t>
            </a:r>
            <a:endParaRPr lang="en-NL" cap="none">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r>
              <a:rPr lang="en-NL" cap="none">
                <a:effectLst>
                  <a:glow rad="38100">
                    <a:prstClr val="black">
                      <a:lumMod val="50000"/>
                      <a:lumOff val="50000"/>
                      <a:alpha val="20000"/>
                    </a:prstClr>
                  </a:glow>
                  <a:outerShdw blurRad="44450" dist="12700" dir="13860000" algn="tl" rotWithShape="0">
                    <a:srgbClr val="000000">
                      <a:alpha val="20000"/>
                    </a:srgbClr>
                  </a:outerShdw>
                </a:effectLst>
              </a:rPr>
              <a:t>Rent €30,- p/month KPN gateway</a:t>
            </a:r>
          </a:p>
          <a:p>
            <a:pPr marL="0" indent="0">
              <a:buNone/>
            </a:pPr>
            <a:endParaRPr lang="en-NL" cap="none">
              <a:effectLst>
                <a:glow rad="38100">
                  <a:prstClr val="black">
                    <a:lumMod val="50000"/>
                    <a:lumOff val="50000"/>
                    <a:alpha val="20000"/>
                  </a:prstClr>
                </a:glow>
                <a:outerShdw blurRad="44450" dist="12700" dir="13860000" algn="tl" rotWithShape="0">
                  <a:srgbClr val="000000">
                    <a:alpha val="20000"/>
                  </a:srgbClr>
                </a:outerShdw>
              </a:effectLst>
            </a:endParaRPr>
          </a:p>
          <a:p>
            <a:endParaRPr lang="en-N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descr="A picture containing text, grass, outdoor, field&#10;&#10;Description automatically generated">
            <a:extLst>
              <a:ext uri="{FF2B5EF4-FFF2-40B4-BE49-F238E27FC236}">
                <a16:creationId xmlns:a16="http://schemas.microsoft.com/office/drawing/2014/main" id="{1BBFC3AB-745A-3D4B-9FA1-4BCA93E9E8BC}"/>
              </a:ext>
            </a:extLst>
          </p:cNvPr>
          <p:cNvPicPr>
            <a:picLocks noChangeAspect="1"/>
          </p:cNvPicPr>
          <p:nvPr/>
        </p:nvPicPr>
        <p:blipFill>
          <a:blip r:embed="rId3"/>
          <a:stretch>
            <a:fillRect/>
          </a:stretch>
        </p:blipFill>
        <p:spPr>
          <a:xfrm>
            <a:off x="101771" y="1728895"/>
            <a:ext cx="5451627" cy="3080169"/>
          </a:xfrm>
          <a:prstGeom prst="roundRect">
            <a:avLst>
              <a:gd name="adj" fmla="val 0"/>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48893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0EAE-626E-492B-B276-6DE1E44B8B24}"/>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Arduino </a:t>
            </a:r>
          </a:p>
        </p:txBody>
      </p:sp>
      <p:sp>
        <p:nvSpPr>
          <p:cNvPr id="3" name="Content Placeholder 2">
            <a:extLst>
              <a:ext uri="{FF2B5EF4-FFF2-40B4-BE49-F238E27FC236}">
                <a16:creationId xmlns:a16="http://schemas.microsoft.com/office/drawing/2014/main" id="{27114A0B-FEB1-419C-AD49-C9428300A8B2}"/>
              </a:ext>
            </a:extLst>
          </p:cNvPr>
          <p:cNvSpPr>
            <a:spLocks noGrp="1"/>
          </p:cNvSpPr>
          <p:nvPr>
            <p:ph sz="half" idx="1"/>
          </p:nvPr>
        </p:nvSpPr>
        <p:spPr>
          <a:xfrm>
            <a:off x="338392" y="1960418"/>
            <a:ext cx="3948474" cy="3909003"/>
          </a:xfrm>
        </p:spPr>
        <p:txBody>
          <a:bodyPr vert="horz" lIns="91440" tIns="45720" rIns="91440" bIns="45720" rtlCol="0" anchor="ctr">
            <a:normAutofit/>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Open-source electronic platform based on easy-to-use hardware and software</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Board can interact with buttons, LEDs, motors, speakers, GPS units, cameras, smartphone or even TV</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Can be used as the electronic brain for different kinds of robots, monitoring and security systems, or various kinds of displays</a:t>
            </a:r>
          </a:p>
        </p:txBody>
      </p:sp>
      <p:pic>
        <p:nvPicPr>
          <p:cNvPr id="5" name="Picture 5">
            <a:extLst>
              <a:ext uri="{FF2B5EF4-FFF2-40B4-BE49-F238E27FC236}">
                <a16:creationId xmlns:a16="http://schemas.microsoft.com/office/drawing/2014/main" id="{227B2CB7-46DA-41BD-B082-872F01348AB1}"/>
              </a:ext>
            </a:extLst>
          </p:cNvPr>
          <p:cNvPicPr>
            <a:picLocks noGrp="1" noChangeAspect="1"/>
          </p:cNvPicPr>
          <p:nvPr>
            <p:ph sz="half" idx="2"/>
          </p:nvPr>
        </p:nvPicPr>
        <p:blipFill rotWithShape="1">
          <a:blip r:embed="rId3"/>
          <a:srcRect t="2149" r="2" b="1201"/>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2539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B109-A33D-4FA0-9CE8-28E5B8D53C8E}"/>
              </a:ext>
            </a:extLst>
          </p:cNvPr>
          <p:cNvSpPr>
            <a:spLocks noGrp="1"/>
          </p:cNvSpPr>
          <p:nvPr>
            <p:ph type="title"/>
          </p:nvPr>
        </p:nvSpPr>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Arduino and Bluetooth</a:t>
            </a:r>
            <a:endParaRPr lang="en-US" sz="2800"/>
          </a:p>
        </p:txBody>
      </p:sp>
      <p:sp>
        <p:nvSpPr>
          <p:cNvPr id="3" name="Content Placeholder 2">
            <a:extLst>
              <a:ext uri="{FF2B5EF4-FFF2-40B4-BE49-F238E27FC236}">
                <a16:creationId xmlns:a16="http://schemas.microsoft.com/office/drawing/2014/main" id="{836F1675-4B0F-4C0D-8C7B-940BD3C10BA9}"/>
              </a:ext>
            </a:extLst>
          </p:cNvPr>
          <p:cNvSpPr>
            <a:spLocks noGrp="1"/>
          </p:cNvSpPr>
          <p:nvPr>
            <p:ph sz="half" idx="1"/>
          </p:nvPr>
        </p:nvSpPr>
        <p:spPr/>
        <p:txBody>
          <a:bodyPr>
            <a:normAutofit fontScale="92500" lnSpcReduction="20000"/>
          </a:bodyPr>
          <a:lstStyle/>
          <a:p>
            <a:r>
              <a:rPr lang="en-US">
                <a:effectLst>
                  <a:glow rad="38100">
                    <a:prstClr val="black">
                      <a:lumMod val="50000"/>
                      <a:lumOff val="50000"/>
                      <a:alpha val="20000"/>
                    </a:prstClr>
                  </a:glow>
                  <a:outerShdw blurRad="44450" dist="12700" dir="13860000" algn="tl" rotWithShape="0">
                    <a:srgbClr val="000000">
                      <a:alpha val="20000"/>
                    </a:srgbClr>
                  </a:outerShdw>
                </a:effectLst>
              </a:rPr>
              <a:t>Bluetooth: solution for Over the Air Programming, when project is fixed somewhere and cannot be connected to pc via the USB cable</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HC-05 module: Bluetooth Serial Port Protocol module especially built for wireless communication</a:t>
            </a:r>
            <a:endParaRPr lang="en-US"/>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The flow is then controlled by either android app or from pc</a:t>
            </a:r>
          </a:p>
          <a:p>
            <a:pPr>
              <a:buClr>
                <a:srgbClr val="FFFFFF"/>
              </a:buClr>
            </a:pPr>
            <a:r>
              <a:rPr lang="en-US">
                <a:effectLst>
                  <a:glow rad="38100">
                    <a:prstClr val="black">
                      <a:lumMod val="50000"/>
                      <a:lumOff val="50000"/>
                      <a:alpha val="20000"/>
                    </a:prstClr>
                  </a:glow>
                  <a:outerShdw blurRad="44450" dist="12700" dir="13860000" algn="tl" rotWithShape="0">
                    <a:srgbClr val="000000">
                      <a:alpha val="20000"/>
                    </a:srgbClr>
                  </a:outerShdw>
                </a:effectLst>
              </a:rPr>
              <a:t>Bluetooth Controller Robot, Bluetooth Voice Controll, Bluetooth Home Automation</a:t>
            </a:r>
          </a:p>
        </p:txBody>
      </p:sp>
      <p:pic>
        <p:nvPicPr>
          <p:cNvPr id="12" name="Picture 12">
            <a:extLst>
              <a:ext uri="{FF2B5EF4-FFF2-40B4-BE49-F238E27FC236}">
                <a16:creationId xmlns:a16="http://schemas.microsoft.com/office/drawing/2014/main" id="{1DDD1BD5-6E17-4F90-8FBE-EE6BEB21ACD6}"/>
              </a:ext>
            </a:extLst>
          </p:cNvPr>
          <p:cNvPicPr>
            <a:picLocks noGrp="1" noChangeAspect="1"/>
          </p:cNvPicPr>
          <p:nvPr>
            <p:ph sz="half" idx="2"/>
          </p:nvPr>
        </p:nvPicPr>
        <p:blipFill>
          <a:blip r:embed="rId2"/>
          <a:stretch>
            <a:fillRect/>
          </a:stretch>
        </p:blipFill>
        <p:spPr>
          <a:xfrm>
            <a:off x="6503987" y="2572616"/>
            <a:ext cx="4875067" cy="3049731"/>
          </a:xfrm>
        </p:spPr>
      </p:pic>
    </p:spTree>
    <p:extLst>
      <p:ext uri="{BB962C8B-B14F-4D97-AF65-F5344CB8AC3E}">
        <p14:creationId xmlns:p14="http://schemas.microsoft.com/office/powerpoint/2010/main" val="194243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ABB2-3EAC-4EB4-BE50-D3BA43B10144}"/>
              </a:ext>
            </a:extLst>
          </p:cNvPr>
          <p:cNvSpPr>
            <a:spLocks noGrp="1"/>
          </p:cNvSpPr>
          <p:nvPr>
            <p:ph type="title"/>
          </p:nvPr>
        </p:nvSpPr>
        <p:spPr>
          <a:xfrm>
            <a:off x="643191" y="609600"/>
            <a:ext cx="6573685" cy="1905000"/>
          </a:xfrm>
        </p:spPr>
        <p:txBody>
          <a:bodyPr vert="horz" lIns="91440" tIns="45720" rIns="91440" bIns="45720" rtlCol="0" anchor="ctr">
            <a:normAutofit/>
          </a:bodyPr>
          <a:lstStyle/>
          <a:p>
            <a:r>
              <a:rPr lang="en-US"/>
              <a:t>dragino</a:t>
            </a:r>
          </a:p>
        </p:txBody>
      </p:sp>
      <p:sp>
        <p:nvSpPr>
          <p:cNvPr id="3" name="Content Placeholder 2">
            <a:extLst>
              <a:ext uri="{FF2B5EF4-FFF2-40B4-BE49-F238E27FC236}">
                <a16:creationId xmlns:a16="http://schemas.microsoft.com/office/drawing/2014/main" id="{FE323E59-1F02-4102-B022-73BF55F8E78C}"/>
              </a:ext>
            </a:extLst>
          </p:cNvPr>
          <p:cNvSpPr>
            <a:spLocks noGrp="1"/>
          </p:cNvSpPr>
          <p:nvPr>
            <p:ph sz="half" idx="1"/>
          </p:nvPr>
        </p:nvSpPr>
        <p:spPr>
          <a:xfrm>
            <a:off x="643192" y="2666999"/>
            <a:ext cx="6573684" cy="3216276"/>
          </a:xfrm>
        </p:spPr>
        <p:txBody>
          <a:bodyPr vert="horz" lIns="91440" tIns="45720" rIns="91440" bIns="45720" rtlCol="0" anchor="t">
            <a:normAutofit/>
          </a:bodyPr>
          <a:lstStyle/>
          <a:p>
            <a:r>
              <a:rPr lang="en-US"/>
              <a:t>Low cost, open hardware Linux motherboard for microcontrollers</a:t>
            </a:r>
          </a:p>
          <a:p>
            <a:r>
              <a:rPr lang="en-US"/>
              <a:t>Runs Linux using OpenWRT and has full Ethernet and Wi-Fi capabilities</a:t>
            </a:r>
          </a:p>
          <a:p>
            <a:r>
              <a:rPr lang="en-US"/>
              <a:t>The goal of Dragino project</a:t>
            </a:r>
          </a:p>
        </p:txBody>
      </p:sp>
      <p:pic>
        <p:nvPicPr>
          <p:cNvPr id="7" name="Content Placeholder 6">
            <a:extLst>
              <a:ext uri="{FF2B5EF4-FFF2-40B4-BE49-F238E27FC236}">
                <a16:creationId xmlns:a16="http://schemas.microsoft.com/office/drawing/2014/main" id="{7D8A0A1C-7564-4768-8529-DA928845EC7F}"/>
              </a:ext>
            </a:extLst>
          </p:cNvPr>
          <p:cNvPicPr>
            <a:picLocks noGrp="1" noChangeAspect="1"/>
          </p:cNvPicPr>
          <p:nvPr>
            <p:ph sz="half" idx="2"/>
          </p:nvPr>
        </p:nvPicPr>
        <p:blipFill>
          <a:blip r:embed="rId4"/>
          <a:stretch>
            <a:fillRect/>
          </a:stretch>
        </p:blipFill>
        <p:spPr>
          <a:xfrm>
            <a:off x="7570839" y="2089816"/>
            <a:ext cx="3976788" cy="235832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882865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1813</Words>
  <Application>Microsoft Office PowerPoint</Application>
  <PresentationFormat>Widescreen</PresentationFormat>
  <Paragraphs>132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Abadi</vt:lpstr>
      <vt:lpstr>Arial</vt:lpstr>
      <vt:lpstr>Calibri</vt:lpstr>
      <vt:lpstr>Century Gothic</vt:lpstr>
      <vt:lpstr>Mesh</vt:lpstr>
      <vt:lpstr>Research findings</vt:lpstr>
      <vt:lpstr>Table of Content</vt:lpstr>
      <vt:lpstr> LoRa</vt:lpstr>
      <vt:lpstr> LoRaWAN  (wide area)</vt:lpstr>
      <vt:lpstr>  Lora’s communication</vt:lpstr>
      <vt:lpstr>  Facts</vt:lpstr>
      <vt:lpstr>Arduino </vt:lpstr>
      <vt:lpstr>Arduino and Bluetooth</vt:lpstr>
      <vt:lpstr>dragino</vt:lpstr>
      <vt:lpstr>LoRa shield</vt:lpstr>
      <vt:lpstr> definition   An RFC is authored by individuals or groups of engineers and computer scientists in the form of a memorandum describing methods, behaviors, research, or innovations applicable to the working of the Internet and Internet-connected systems. Many RFCs are informational or experimental in nature and are not standards. The RFC system was invented by Steve Crocker in 1969 to help record unofficial notes on the development of ARPANET. </vt:lpstr>
      <vt:lpstr>Obtaining RFCs  almost any published rfc can be retrieved via a url of the form http://www.rfc-editor.org/rfc/rfcxxxx.txt (xxxx is serial number).</vt:lpstr>
      <vt:lpstr>RFC format (template)</vt:lpstr>
      <vt:lpstr>Swagger</vt:lpstr>
      <vt:lpstr>Open API</vt:lpstr>
      <vt:lpstr>Swagger Hub</vt:lpstr>
      <vt:lpstr>Swagger Inspector</vt:lpstr>
      <vt:lpstr>Swagger UI</vt:lpstr>
      <vt:lpstr>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Lucia Púšová</dc:creator>
  <cp:lastModifiedBy>Stephen Nedd</cp:lastModifiedBy>
  <cp:revision>1</cp:revision>
  <dcterms:created xsi:type="dcterms:W3CDTF">2021-02-10T09:18:43Z</dcterms:created>
  <dcterms:modified xsi:type="dcterms:W3CDTF">2021-03-04T19:25:38Z</dcterms:modified>
</cp:coreProperties>
</file>