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5" name="PlaceHolder 2"/>
          <p:cNvSpPr>
            <a:spLocks noGrp="1"/>
          </p:cNvSpPr>
          <p:nvPr>
            <p:ph type="body"/>
          </p:nvPr>
        </p:nvSpPr>
        <p:spPr>
          <a:xfrm>
            <a:off x="1942560" y="21337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56" name="PlaceHolder 3"/>
          <p:cNvSpPr>
            <a:spLocks noGrp="1"/>
          </p:cNvSpPr>
          <p:nvPr>
            <p:ph type="body"/>
          </p:nvPr>
        </p:nvSpPr>
        <p:spPr>
          <a:xfrm>
            <a:off x="1942560" y="41065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8"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59"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60" name="PlaceHolder 4"/>
          <p:cNvSpPr>
            <a:spLocks noGrp="1"/>
          </p:cNvSpPr>
          <p:nvPr>
            <p:ph type="body"/>
          </p:nvPr>
        </p:nvSpPr>
        <p:spPr>
          <a:xfrm>
            <a:off x="532044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61" name="PlaceHolder 5"/>
          <p:cNvSpPr>
            <a:spLocks noGrp="1"/>
          </p:cNvSpPr>
          <p:nvPr>
            <p:ph type="body"/>
          </p:nvPr>
        </p:nvSpPr>
        <p:spPr>
          <a:xfrm>
            <a:off x="194256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63" name="PlaceHolder 2"/>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64" name="PlaceHolder 3"/>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pic>
        <p:nvPicPr>
          <p:cNvPr id="65" name="" descr=""/>
          <p:cNvPicPr/>
          <p:nvPr/>
        </p:nvPicPr>
        <p:blipFill>
          <a:blip r:embed="rId2"/>
          <a:stretch/>
        </p:blipFill>
        <p:spPr>
          <a:xfrm>
            <a:off x="2871360" y="2133720"/>
            <a:ext cx="4733640" cy="3777120"/>
          </a:xfrm>
          <a:prstGeom prst="rect">
            <a:avLst/>
          </a:prstGeom>
          <a:ln>
            <a:noFill/>
          </a:ln>
        </p:spPr>
      </p:pic>
      <p:pic>
        <p:nvPicPr>
          <p:cNvPr id="66" name="" descr=""/>
          <p:cNvPicPr/>
          <p:nvPr/>
        </p:nvPicPr>
        <p:blipFill>
          <a:blip r:embed="rId3"/>
          <a:stretch/>
        </p:blipFill>
        <p:spPr>
          <a:xfrm>
            <a:off x="2871360" y="2133720"/>
            <a:ext cx="4733640" cy="37771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99" name="PlaceHolder 2"/>
          <p:cNvSpPr>
            <a:spLocks noGrp="1"/>
          </p:cNvSpPr>
          <p:nvPr>
            <p:ph type="subTitle"/>
          </p:nvPr>
        </p:nvSpPr>
        <p:spPr>
          <a:xfrm>
            <a:off x="1942560" y="2133720"/>
            <a:ext cx="6591600" cy="377712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01" name="PlaceHolder 2"/>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03" name="PlaceHolder 2"/>
          <p:cNvSpPr>
            <a:spLocks noGrp="1"/>
          </p:cNvSpPr>
          <p:nvPr>
            <p:ph type="body"/>
          </p:nvPr>
        </p:nvSpPr>
        <p:spPr>
          <a:xfrm>
            <a:off x="194256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04" name="PlaceHolder 3"/>
          <p:cNvSpPr>
            <a:spLocks noGrp="1"/>
          </p:cNvSpPr>
          <p:nvPr>
            <p:ph type="body"/>
          </p:nvPr>
        </p:nvSpPr>
        <p:spPr>
          <a:xfrm>
            <a:off x="532044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945080" y="624240"/>
            <a:ext cx="6588720" cy="593712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08"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09" name="PlaceHolder 3"/>
          <p:cNvSpPr>
            <a:spLocks noGrp="1"/>
          </p:cNvSpPr>
          <p:nvPr>
            <p:ph type="body"/>
          </p:nvPr>
        </p:nvSpPr>
        <p:spPr>
          <a:xfrm>
            <a:off x="194256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10" name="PlaceHolder 4"/>
          <p:cNvSpPr>
            <a:spLocks noGrp="1"/>
          </p:cNvSpPr>
          <p:nvPr>
            <p:ph type="body"/>
          </p:nvPr>
        </p:nvSpPr>
        <p:spPr>
          <a:xfrm>
            <a:off x="532044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4" name="PlaceHolder 2"/>
          <p:cNvSpPr>
            <a:spLocks noGrp="1"/>
          </p:cNvSpPr>
          <p:nvPr>
            <p:ph type="subTitle"/>
          </p:nvPr>
        </p:nvSpPr>
        <p:spPr>
          <a:xfrm>
            <a:off x="1942560" y="2133720"/>
            <a:ext cx="6591600" cy="377712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2" name="PlaceHolder 2"/>
          <p:cNvSpPr>
            <a:spLocks noGrp="1"/>
          </p:cNvSpPr>
          <p:nvPr>
            <p:ph type="body"/>
          </p:nvPr>
        </p:nvSpPr>
        <p:spPr>
          <a:xfrm>
            <a:off x="194256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13"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14" name="PlaceHolder 4"/>
          <p:cNvSpPr>
            <a:spLocks noGrp="1"/>
          </p:cNvSpPr>
          <p:nvPr>
            <p:ph type="body"/>
          </p:nvPr>
        </p:nvSpPr>
        <p:spPr>
          <a:xfrm>
            <a:off x="532044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16"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17"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18" name="PlaceHolder 4"/>
          <p:cNvSpPr>
            <a:spLocks noGrp="1"/>
          </p:cNvSpPr>
          <p:nvPr>
            <p:ph type="body"/>
          </p:nvPr>
        </p:nvSpPr>
        <p:spPr>
          <a:xfrm>
            <a:off x="1942560" y="41065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20" name="PlaceHolder 2"/>
          <p:cNvSpPr>
            <a:spLocks noGrp="1"/>
          </p:cNvSpPr>
          <p:nvPr>
            <p:ph type="body"/>
          </p:nvPr>
        </p:nvSpPr>
        <p:spPr>
          <a:xfrm>
            <a:off x="1942560" y="21337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21" name="PlaceHolder 3"/>
          <p:cNvSpPr>
            <a:spLocks noGrp="1"/>
          </p:cNvSpPr>
          <p:nvPr>
            <p:ph type="body"/>
          </p:nvPr>
        </p:nvSpPr>
        <p:spPr>
          <a:xfrm>
            <a:off x="1942560" y="41065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23"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24"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25" name="PlaceHolder 4"/>
          <p:cNvSpPr>
            <a:spLocks noGrp="1"/>
          </p:cNvSpPr>
          <p:nvPr>
            <p:ph type="body"/>
          </p:nvPr>
        </p:nvSpPr>
        <p:spPr>
          <a:xfrm>
            <a:off x="532044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26" name="PlaceHolder 5"/>
          <p:cNvSpPr>
            <a:spLocks noGrp="1"/>
          </p:cNvSpPr>
          <p:nvPr>
            <p:ph type="body"/>
          </p:nvPr>
        </p:nvSpPr>
        <p:spPr>
          <a:xfrm>
            <a:off x="194256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28" name="PlaceHolder 2"/>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29" name="PlaceHolder 3"/>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pic>
        <p:nvPicPr>
          <p:cNvPr id="130" name="" descr=""/>
          <p:cNvPicPr/>
          <p:nvPr/>
        </p:nvPicPr>
        <p:blipFill>
          <a:blip r:embed="rId2"/>
          <a:stretch/>
        </p:blipFill>
        <p:spPr>
          <a:xfrm>
            <a:off x="2871360" y="2133720"/>
            <a:ext cx="4733640" cy="3777120"/>
          </a:xfrm>
          <a:prstGeom prst="rect">
            <a:avLst/>
          </a:prstGeom>
          <a:ln>
            <a:noFill/>
          </a:ln>
        </p:spPr>
      </p:pic>
      <p:pic>
        <p:nvPicPr>
          <p:cNvPr id="131" name="" descr=""/>
          <p:cNvPicPr/>
          <p:nvPr/>
        </p:nvPicPr>
        <p:blipFill>
          <a:blip r:embed="rId3"/>
          <a:stretch/>
        </p:blipFill>
        <p:spPr>
          <a:xfrm>
            <a:off x="2871360" y="2133720"/>
            <a:ext cx="4733640" cy="37771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4" name="PlaceHolder 2"/>
          <p:cNvSpPr>
            <a:spLocks noGrp="1"/>
          </p:cNvSpPr>
          <p:nvPr>
            <p:ph type="subTitle"/>
          </p:nvPr>
        </p:nvSpPr>
        <p:spPr>
          <a:xfrm>
            <a:off x="1942560" y="2133720"/>
            <a:ext cx="6591600" cy="377712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6" name="PlaceHolder 2"/>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68" name="PlaceHolder 2"/>
          <p:cNvSpPr>
            <a:spLocks noGrp="1"/>
          </p:cNvSpPr>
          <p:nvPr>
            <p:ph type="body"/>
          </p:nvPr>
        </p:nvSpPr>
        <p:spPr>
          <a:xfrm>
            <a:off x="194256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69" name="PlaceHolder 3"/>
          <p:cNvSpPr>
            <a:spLocks noGrp="1"/>
          </p:cNvSpPr>
          <p:nvPr>
            <p:ph type="body"/>
          </p:nvPr>
        </p:nvSpPr>
        <p:spPr>
          <a:xfrm>
            <a:off x="532044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1945080" y="624240"/>
            <a:ext cx="6588720" cy="593712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73"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74" name="PlaceHolder 3"/>
          <p:cNvSpPr>
            <a:spLocks noGrp="1"/>
          </p:cNvSpPr>
          <p:nvPr>
            <p:ph type="body"/>
          </p:nvPr>
        </p:nvSpPr>
        <p:spPr>
          <a:xfrm>
            <a:off x="194256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75" name="PlaceHolder 4"/>
          <p:cNvSpPr>
            <a:spLocks noGrp="1"/>
          </p:cNvSpPr>
          <p:nvPr>
            <p:ph type="body"/>
          </p:nvPr>
        </p:nvSpPr>
        <p:spPr>
          <a:xfrm>
            <a:off x="532044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77" name="PlaceHolder 2"/>
          <p:cNvSpPr>
            <a:spLocks noGrp="1"/>
          </p:cNvSpPr>
          <p:nvPr>
            <p:ph type="body"/>
          </p:nvPr>
        </p:nvSpPr>
        <p:spPr>
          <a:xfrm>
            <a:off x="194256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78"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79" name="PlaceHolder 4"/>
          <p:cNvSpPr>
            <a:spLocks noGrp="1"/>
          </p:cNvSpPr>
          <p:nvPr>
            <p:ph type="body"/>
          </p:nvPr>
        </p:nvSpPr>
        <p:spPr>
          <a:xfrm>
            <a:off x="532044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81"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82"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83" name="PlaceHolder 4"/>
          <p:cNvSpPr>
            <a:spLocks noGrp="1"/>
          </p:cNvSpPr>
          <p:nvPr>
            <p:ph type="body"/>
          </p:nvPr>
        </p:nvSpPr>
        <p:spPr>
          <a:xfrm>
            <a:off x="1942560" y="41065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85" name="PlaceHolder 2"/>
          <p:cNvSpPr>
            <a:spLocks noGrp="1"/>
          </p:cNvSpPr>
          <p:nvPr>
            <p:ph type="body"/>
          </p:nvPr>
        </p:nvSpPr>
        <p:spPr>
          <a:xfrm>
            <a:off x="1942560" y="21337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86" name="PlaceHolder 3"/>
          <p:cNvSpPr>
            <a:spLocks noGrp="1"/>
          </p:cNvSpPr>
          <p:nvPr>
            <p:ph type="body"/>
          </p:nvPr>
        </p:nvSpPr>
        <p:spPr>
          <a:xfrm>
            <a:off x="1942560" y="41065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88"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89"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90" name="PlaceHolder 4"/>
          <p:cNvSpPr>
            <a:spLocks noGrp="1"/>
          </p:cNvSpPr>
          <p:nvPr>
            <p:ph type="body"/>
          </p:nvPr>
        </p:nvSpPr>
        <p:spPr>
          <a:xfrm>
            <a:off x="532044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91" name="PlaceHolder 5"/>
          <p:cNvSpPr>
            <a:spLocks noGrp="1"/>
          </p:cNvSpPr>
          <p:nvPr>
            <p:ph type="body"/>
          </p:nvPr>
        </p:nvSpPr>
        <p:spPr>
          <a:xfrm>
            <a:off x="194256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193" name="PlaceHolder 2"/>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194" name="PlaceHolder 3"/>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pic>
        <p:nvPicPr>
          <p:cNvPr id="195" name="" descr=""/>
          <p:cNvPicPr/>
          <p:nvPr/>
        </p:nvPicPr>
        <p:blipFill>
          <a:blip r:embed="rId2"/>
          <a:stretch/>
        </p:blipFill>
        <p:spPr>
          <a:xfrm>
            <a:off x="2871360" y="2133720"/>
            <a:ext cx="4733640" cy="3777120"/>
          </a:xfrm>
          <a:prstGeom prst="rect">
            <a:avLst/>
          </a:prstGeom>
          <a:ln>
            <a:noFill/>
          </a:ln>
        </p:spPr>
      </p:pic>
      <p:pic>
        <p:nvPicPr>
          <p:cNvPr id="196" name="" descr=""/>
          <p:cNvPicPr/>
          <p:nvPr/>
        </p:nvPicPr>
        <p:blipFill>
          <a:blip r:embed="rId3"/>
          <a:stretch/>
        </p:blipFill>
        <p:spPr>
          <a:xfrm>
            <a:off x="2871360" y="2133720"/>
            <a:ext cx="4733640" cy="37771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30" name="PlaceHolder 2"/>
          <p:cNvSpPr>
            <a:spLocks noGrp="1"/>
          </p:cNvSpPr>
          <p:nvPr>
            <p:ph type="subTitle"/>
          </p:nvPr>
        </p:nvSpPr>
        <p:spPr>
          <a:xfrm>
            <a:off x="1942560" y="2133720"/>
            <a:ext cx="6591600" cy="377712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32" name="PlaceHolder 2"/>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38" name="PlaceHolder 2"/>
          <p:cNvSpPr>
            <a:spLocks noGrp="1"/>
          </p:cNvSpPr>
          <p:nvPr>
            <p:ph type="body"/>
          </p:nvPr>
        </p:nvSpPr>
        <p:spPr>
          <a:xfrm>
            <a:off x="194256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39" name="PlaceHolder 3"/>
          <p:cNvSpPr>
            <a:spLocks noGrp="1"/>
          </p:cNvSpPr>
          <p:nvPr>
            <p:ph type="body"/>
          </p:nvPr>
        </p:nvSpPr>
        <p:spPr>
          <a:xfrm>
            <a:off x="532044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34" name="PlaceHolder 2"/>
          <p:cNvSpPr>
            <a:spLocks noGrp="1"/>
          </p:cNvSpPr>
          <p:nvPr>
            <p:ph type="body"/>
          </p:nvPr>
        </p:nvSpPr>
        <p:spPr>
          <a:xfrm>
            <a:off x="194256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35" name="PlaceHolder 3"/>
          <p:cNvSpPr>
            <a:spLocks noGrp="1"/>
          </p:cNvSpPr>
          <p:nvPr>
            <p:ph type="body"/>
          </p:nvPr>
        </p:nvSpPr>
        <p:spPr>
          <a:xfrm>
            <a:off x="532044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1945080" y="624240"/>
            <a:ext cx="6588720" cy="593712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39"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40" name="PlaceHolder 3"/>
          <p:cNvSpPr>
            <a:spLocks noGrp="1"/>
          </p:cNvSpPr>
          <p:nvPr>
            <p:ph type="body"/>
          </p:nvPr>
        </p:nvSpPr>
        <p:spPr>
          <a:xfrm>
            <a:off x="194256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41" name="PlaceHolder 4"/>
          <p:cNvSpPr>
            <a:spLocks noGrp="1"/>
          </p:cNvSpPr>
          <p:nvPr>
            <p:ph type="body"/>
          </p:nvPr>
        </p:nvSpPr>
        <p:spPr>
          <a:xfrm>
            <a:off x="532044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43" name="PlaceHolder 2"/>
          <p:cNvSpPr>
            <a:spLocks noGrp="1"/>
          </p:cNvSpPr>
          <p:nvPr>
            <p:ph type="body"/>
          </p:nvPr>
        </p:nvSpPr>
        <p:spPr>
          <a:xfrm>
            <a:off x="194256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44"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45" name="PlaceHolder 4"/>
          <p:cNvSpPr>
            <a:spLocks noGrp="1"/>
          </p:cNvSpPr>
          <p:nvPr>
            <p:ph type="body"/>
          </p:nvPr>
        </p:nvSpPr>
        <p:spPr>
          <a:xfrm>
            <a:off x="532044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47"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48"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49" name="PlaceHolder 4"/>
          <p:cNvSpPr>
            <a:spLocks noGrp="1"/>
          </p:cNvSpPr>
          <p:nvPr>
            <p:ph type="body"/>
          </p:nvPr>
        </p:nvSpPr>
        <p:spPr>
          <a:xfrm>
            <a:off x="1942560" y="41065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51" name="PlaceHolder 2"/>
          <p:cNvSpPr>
            <a:spLocks noGrp="1"/>
          </p:cNvSpPr>
          <p:nvPr>
            <p:ph type="body"/>
          </p:nvPr>
        </p:nvSpPr>
        <p:spPr>
          <a:xfrm>
            <a:off x="1942560" y="21337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52" name="PlaceHolder 3"/>
          <p:cNvSpPr>
            <a:spLocks noGrp="1"/>
          </p:cNvSpPr>
          <p:nvPr>
            <p:ph type="body"/>
          </p:nvPr>
        </p:nvSpPr>
        <p:spPr>
          <a:xfrm>
            <a:off x="1942560" y="41065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54"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55"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56" name="PlaceHolder 4"/>
          <p:cNvSpPr>
            <a:spLocks noGrp="1"/>
          </p:cNvSpPr>
          <p:nvPr>
            <p:ph type="body"/>
          </p:nvPr>
        </p:nvSpPr>
        <p:spPr>
          <a:xfrm>
            <a:off x="532044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57" name="PlaceHolder 5"/>
          <p:cNvSpPr>
            <a:spLocks noGrp="1"/>
          </p:cNvSpPr>
          <p:nvPr>
            <p:ph type="body"/>
          </p:nvPr>
        </p:nvSpPr>
        <p:spPr>
          <a:xfrm>
            <a:off x="194256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259" name="PlaceHolder 2"/>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260" name="PlaceHolder 3"/>
          <p:cNvSpPr>
            <a:spLocks noGrp="1"/>
          </p:cNvSpPr>
          <p:nvPr>
            <p:ph type="body"/>
          </p:nvPr>
        </p:nvSpPr>
        <p:spPr>
          <a:xfrm>
            <a:off x="1942560" y="2133720"/>
            <a:ext cx="6591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pic>
        <p:nvPicPr>
          <p:cNvPr id="261" name="" descr=""/>
          <p:cNvPicPr/>
          <p:nvPr/>
        </p:nvPicPr>
        <p:blipFill>
          <a:blip r:embed="rId2"/>
          <a:stretch/>
        </p:blipFill>
        <p:spPr>
          <a:xfrm>
            <a:off x="2871360" y="2133720"/>
            <a:ext cx="4733640" cy="3777120"/>
          </a:xfrm>
          <a:prstGeom prst="rect">
            <a:avLst/>
          </a:prstGeom>
          <a:ln>
            <a:noFill/>
          </a:ln>
        </p:spPr>
      </p:pic>
      <p:pic>
        <p:nvPicPr>
          <p:cNvPr id="262" name="" descr=""/>
          <p:cNvPicPr/>
          <p:nvPr/>
        </p:nvPicPr>
        <p:blipFill>
          <a:blip r:embed="rId3"/>
          <a:stretch/>
        </p:blipFill>
        <p:spPr>
          <a:xfrm>
            <a:off x="2871360" y="2133720"/>
            <a:ext cx="4733640" cy="37771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1945080" y="624240"/>
            <a:ext cx="6588720" cy="593712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3"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44" name="PlaceHolder 3"/>
          <p:cNvSpPr>
            <a:spLocks noGrp="1"/>
          </p:cNvSpPr>
          <p:nvPr>
            <p:ph type="body"/>
          </p:nvPr>
        </p:nvSpPr>
        <p:spPr>
          <a:xfrm>
            <a:off x="194256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45" name="PlaceHolder 4"/>
          <p:cNvSpPr>
            <a:spLocks noGrp="1"/>
          </p:cNvSpPr>
          <p:nvPr>
            <p:ph type="body"/>
          </p:nvPr>
        </p:nvSpPr>
        <p:spPr>
          <a:xfrm>
            <a:off x="532044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47" name="PlaceHolder 2"/>
          <p:cNvSpPr>
            <a:spLocks noGrp="1"/>
          </p:cNvSpPr>
          <p:nvPr>
            <p:ph type="body"/>
          </p:nvPr>
        </p:nvSpPr>
        <p:spPr>
          <a:xfrm>
            <a:off x="1942560" y="2133720"/>
            <a:ext cx="3216600" cy="377712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48"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49" name="PlaceHolder 4"/>
          <p:cNvSpPr>
            <a:spLocks noGrp="1"/>
          </p:cNvSpPr>
          <p:nvPr>
            <p:ph type="body"/>
          </p:nvPr>
        </p:nvSpPr>
        <p:spPr>
          <a:xfrm>
            <a:off x="5320440" y="41065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945080" y="624240"/>
            <a:ext cx="6588720" cy="1280520"/>
          </a:xfrm>
          <a:prstGeom prst="rect">
            <a:avLst/>
          </a:prstGeom>
        </p:spPr>
        <p:txBody>
          <a:bodyPr lIns="0" rIns="0" tIns="0" bIns="0" anchor="ctr"/>
          <a:p>
            <a:endParaRPr b="0" lang="en-US" sz="1800" spc="-1" strike="noStrike">
              <a:solidFill>
                <a:srgbClr val="000000"/>
              </a:solidFill>
              <a:uFill>
                <a:solidFill>
                  <a:srgbClr val="ffffff"/>
                </a:solidFill>
              </a:uFill>
              <a:latin typeface="Century Gothic"/>
            </a:endParaRPr>
          </a:p>
        </p:txBody>
      </p:sp>
      <p:sp>
        <p:nvSpPr>
          <p:cNvPr id="51" name="PlaceHolder 2"/>
          <p:cNvSpPr>
            <a:spLocks noGrp="1"/>
          </p:cNvSpPr>
          <p:nvPr>
            <p:ph type="body"/>
          </p:nvPr>
        </p:nvSpPr>
        <p:spPr>
          <a:xfrm>
            <a:off x="194256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52" name="PlaceHolder 3"/>
          <p:cNvSpPr>
            <a:spLocks noGrp="1"/>
          </p:cNvSpPr>
          <p:nvPr>
            <p:ph type="body"/>
          </p:nvPr>
        </p:nvSpPr>
        <p:spPr>
          <a:xfrm>
            <a:off x="5320440" y="2133720"/>
            <a:ext cx="3216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
        <p:nvSpPr>
          <p:cNvPr id="53" name="PlaceHolder 4"/>
          <p:cNvSpPr>
            <a:spLocks noGrp="1"/>
          </p:cNvSpPr>
          <p:nvPr>
            <p:ph type="body"/>
          </p:nvPr>
        </p:nvSpPr>
        <p:spPr>
          <a:xfrm>
            <a:off x="1942560" y="4106520"/>
            <a:ext cx="6591600" cy="1801440"/>
          </a:xfrm>
          <a:prstGeom prst="rect">
            <a:avLst/>
          </a:prstGeom>
        </p:spPr>
        <p:txBody>
          <a:bodyPr lIns="0" rIns="0" tIns="0" bIns="0">
            <a:normAutofit/>
          </a:bodyPr>
          <a:p>
            <a:endParaRPr b="0" lang="en-US" sz="1800" spc="-1" strike="noStrike">
              <a:solidFill>
                <a:srgbClr val="404040"/>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0520" y="72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PlaceHolder 26"/>
          <p:cNvSpPr>
            <a:spLocks noGrp="1"/>
          </p:cNvSpPr>
          <p:nvPr>
            <p:ph type="title"/>
          </p:nvPr>
        </p:nvSpPr>
        <p:spPr>
          <a:xfrm>
            <a:off x="1942560" y="2514600"/>
            <a:ext cx="6600240" cy="2262600"/>
          </a:xfrm>
          <a:prstGeom prst="rect">
            <a:avLst/>
          </a:prstGeom>
        </p:spPr>
        <p:txBody>
          <a:bodyPr anchor="b">
            <a:normAutofit/>
          </a:bodyPr>
          <a:p>
            <a:pPr>
              <a:lnSpc>
                <a:spcPct val="100000"/>
              </a:lnSpc>
            </a:pPr>
            <a:r>
              <a:rPr b="0" lang="en-US" sz="5400" spc="-1" strike="noStrike">
                <a:solidFill>
                  <a:srgbClr val="1581aa"/>
                </a:solidFill>
                <a:uFill>
                  <a:solidFill>
                    <a:srgbClr val="ffffff"/>
                  </a:solidFill>
                </a:uFill>
                <a:latin typeface="Century Gothic"/>
              </a:rPr>
              <a:t>Haga clic para modificar el estilo de título del patrón</a:t>
            </a:r>
            <a:endParaRPr b="0" lang="en-US" sz="5400" spc="-1" strike="noStrike">
              <a:solidFill>
                <a:srgbClr val="000000"/>
              </a:solidFill>
              <a:uFill>
                <a:solidFill>
                  <a:srgbClr val="ffffff"/>
                </a:solidFill>
              </a:uFill>
              <a:latin typeface="Century Gothic"/>
            </a:endParaRPr>
          </a:p>
        </p:txBody>
      </p:sp>
      <p:sp>
        <p:nvSpPr>
          <p:cNvPr id="26" name="PlaceHolder 27"/>
          <p:cNvSpPr>
            <a:spLocks noGrp="1"/>
          </p:cNvSpPr>
          <p:nvPr>
            <p:ph type="dt"/>
          </p:nvPr>
        </p:nvSpPr>
        <p:spPr>
          <a:xfrm>
            <a:off x="7772400" y="6135120"/>
            <a:ext cx="766080" cy="369720"/>
          </a:xfrm>
          <a:prstGeom prst="rect">
            <a:avLst/>
          </a:prstGeom>
        </p:spPr>
        <p:txBody>
          <a:bodyPr anchor="ctr"/>
          <a:p>
            <a:pPr algn="r">
              <a:lnSpc>
                <a:spcPct val="100000"/>
              </a:lnSpc>
            </a:pPr>
            <a:fld id="{E8E4EB2B-330B-4F5E-9A9E-F3C3354F66C7}" type="datetime">
              <a:rPr b="0" lang="es-MX" sz="900" spc="-1" strike="noStrike">
                <a:solidFill>
                  <a:srgbClr val="8b8b8b"/>
                </a:solidFill>
                <a:uFill>
                  <a:solidFill>
                    <a:srgbClr val="ffffff"/>
                  </a:solidFill>
                </a:uFill>
                <a:latin typeface="Century Gothic"/>
              </a:rPr>
              <a:t>23/08/17</a:t>
            </a:fld>
            <a:endParaRPr b="0" lang="es-MX" sz="900" spc="-1" strike="noStrike">
              <a:solidFill>
                <a:srgbClr val="000000"/>
              </a:solidFill>
              <a:uFill>
                <a:solidFill>
                  <a:srgbClr val="ffffff"/>
                </a:solidFill>
              </a:uFill>
              <a:latin typeface="Times New Roman"/>
            </a:endParaRPr>
          </a:p>
        </p:txBody>
      </p:sp>
      <p:sp>
        <p:nvSpPr>
          <p:cNvPr id="27" name="PlaceHolder 28"/>
          <p:cNvSpPr>
            <a:spLocks noGrp="1"/>
          </p:cNvSpPr>
          <p:nvPr>
            <p:ph type="ftr"/>
          </p:nvPr>
        </p:nvSpPr>
        <p:spPr>
          <a:xfrm>
            <a:off x="1942560" y="6135840"/>
            <a:ext cx="5716080" cy="364680"/>
          </a:xfrm>
          <a:prstGeom prst="rect">
            <a:avLst/>
          </a:prstGeom>
        </p:spPr>
        <p:txBody>
          <a:bodyPr anchor="ctr"/>
          <a:p>
            <a:endParaRPr b="0" lang="es-MX" sz="2400" spc="-1" strike="noStrike">
              <a:solidFill>
                <a:srgbClr val="000000"/>
              </a:solidFill>
              <a:uFill>
                <a:solidFill>
                  <a:srgbClr val="ffffff"/>
                </a:solidFill>
              </a:uFill>
              <a:latin typeface="Times New Roman"/>
            </a:endParaRPr>
          </a:p>
        </p:txBody>
      </p:sp>
      <p:sp>
        <p:nvSpPr>
          <p:cNvPr id="28" name="CustomShape 29"/>
          <p:cNvSpPr/>
          <p:nvPr/>
        </p:nvSpPr>
        <p:spPr>
          <a:xfrm>
            <a:off x="-31680" y="4321080"/>
            <a:ext cx="1395000" cy="781560"/>
          </a:xfrm>
          <a:custGeom>
            <a:avLst/>
            <a:gdLst/>
            <a:ah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tyle>
          <a:lnRef idx="0"/>
          <a:fillRef idx="0"/>
          <a:effectRef idx="0"/>
          <a:fontRef idx="minor"/>
        </p:style>
      </p:sp>
      <p:sp>
        <p:nvSpPr>
          <p:cNvPr id="29" name="PlaceHolder 30"/>
          <p:cNvSpPr>
            <a:spLocks noGrp="1"/>
          </p:cNvSpPr>
          <p:nvPr>
            <p:ph type="sldNum"/>
          </p:nvPr>
        </p:nvSpPr>
        <p:spPr>
          <a:xfrm>
            <a:off x="423360" y="4529520"/>
            <a:ext cx="584640" cy="364680"/>
          </a:xfrm>
          <a:prstGeom prst="rect">
            <a:avLst/>
          </a:prstGeom>
        </p:spPr>
        <p:txBody>
          <a:bodyPr anchor="ctr"/>
          <a:p>
            <a:pPr algn="r">
              <a:lnSpc>
                <a:spcPct val="100000"/>
              </a:lnSpc>
            </a:pPr>
            <a:fld id="{A6D2BE69-BCB0-4394-A0AC-825AA5CFB940}" type="slidenum">
              <a:rPr b="0" lang="es-MX" sz="2000" spc="-1" strike="noStrike">
                <a:solidFill>
                  <a:srgbClr val="feffff"/>
                </a:solidFill>
                <a:uFill>
                  <a:solidFill>
                    <a:srgbClr val="ffffff"/>
                  </a:solidFill>
                </a:uFill>
                <a:latin typeface="Century Gothic"/>
              </a:rPr>
              <a:t>&lt;number&gt;</a:t>
            </a:fld>
            <a:endParaRPr b="0" lang="es-MX" sz="2000" spc="-1" strike="noStrike">
              <a:solidFill>
                <a:srgbClr val="000000"/>
              </a:solidFill>
              <a:uFill>
                <a:solidFill>
                  <a:srgbClr val="ffffff"/>
                </a:solidFill>
              </a:uFill>
              <a:latin typeface="Times New Roman"/>
            </a:endParaRPr>
          </a:p>
        </p:txBody>
      </p:sp>
      <p:sp>
        <p:nvSpPr>
          <p:cNvPr id="30" name="CustomShape 31"/>
          <p:cNvSpPr/>
          <p:nvPr/>
        </p:nvSpPr>
        <p:spPr>
          <a:xfrm>
            <a:off x="-1080" y="2824920"/>
            <a:ext cx="9141480" cy="318060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31" name="CustomShape 32"/>
          <p:cNvSpPr/>
          <p:nvPr/>
        </p:nvSpPr>
        <p:spPr>
          <a:xfrm>
            <a:off x="-1080" y="3075840"/>
            <a:ext cx="9141480" cy="263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 name="PlaceHolder 3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uFill>
                  <a:solidFill>
                    <a:srgbClr val="ffffff"/>
                  </a:solidFill>
                </a:uFill>
                <a:latin typeface="Century Gothic"/>
              </a:rPr>
              <a:t>Click to edit the outline text format</a:t>
            </a:r>
            <a:endParaRPr b="0" lang="en-US" sz="1800" spc="-1" strike="noStrike">
              <a:solidFill>
                <a:srgbClr val="404040"/>
              </a:solidFill>
              <a:uFill>
                <a:solidFill>
                  <a:srgbClr val="ffffff"/>
                </a:solidFill>
              </a:u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uFill>
                  <a:solidFill>
                    <a:srgbClr val="ffffff"/>
                  </a:solidFill>
                </a:uFill>
                <a:latin typeface="Century Gothic"/>
              </a:rPr>
              <a:t>Second Outline Level</a:t>
            </a:r>
            <a:endParaRPr b="0" lang="en-US" sz="1400" spc="-1" strike="noStrike">
              <a:solidFill>
                <a:srgbClr val="404040"/>
              </a:solidFill>
              <a:uFill>
                <a:solidFill>
                  <a:srgbClr val="ffffff"/>
                </a:solidFill>
              </a:u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uFill>
                  <a:solidFill>
                    <a:srgbClr val="ffffff"/>
                  </a:solidFill>
                </a:uFill>
                <a:latin typeface="Century Gothic"/>
              </a:rPr>
              <a:t>Third Outline Level</a:t>
            </a:r>
            <a:endParaRPr b="0" lang="en-US" sz="1200" spc="-1" strike="noStrike">
              <a:solidFill>
                <a:srgbClr val="404040"/>
              </a:solidFill>
              <a:uFill>
                <a:solidFill>
                  <a:srgbClr val="ffffff"/>
                </a:solidFill>
              </a:u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uFill>
                  <a:solidFill>
                    <a:srgbClr val="ffffff"/>
                  </a:solidFill>
                </a:uFill>
                <a:latin typeface="Century Gothic"/>
              </a:rPr>
              <a:t>Fourth Outline Level</a:t>
            </a:r>
            <a:endParaRPr b="0" lang="en-US" sz="1200" spc="-1" strike="noStrike">
              <a:solidFill>
                <a:srgbClr val="404040"/>
              </a:solidFill>
              <a:uFill>
                <a:solidFill>
                  <a:srgbClr val="ffffff"/>
                </a:solidFill>
              </a:u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Fifth Outline Level</a:t>
            </a:r>
            <a:endParaRPr b="0" lang="en-US" sz="2000" spc="-1" strike="noStrike">
              <a:solidFill>
                <a:srgbClr val="404040"/>
              </a:solidFill>
              <a:uFill>
                <a:solidFill>
                  <a:srgbClr val="ffffff"/>
                </a:solidFill>
              </a:u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Sixth Outline Level</a:t>
            </a:r>
            <a:endParaRPr b="0" lang="en-US" sz="2000" spc="-1" strike="noStrike">
              <a:solidFill>
                <a:srgbClr val="404040"/>
              </a:solidFill>
              <a:uFill>
                <a:solidFill>
                  <a:srgbClr val="ffffff"/>
                </a:solidFill>
              </a:u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uFill>
                  <a:solidFill>
                    <a:srgbClr val="ffffff"/>
                  </a:solidFill>
                </a:uFill>
                <a:latin typeface="Century Gothic"/>
              </a:rPr>
              <a:t>Seventh Outline Level</a:t>
            </a:r>
            <a:endParaRPr b="0" lang="en-US" sz="2000" spc="-1" strike="noStrike">
              <a:solidFill>
                <a:srgbClr val="40404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8"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9"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0"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1"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2"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3"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4"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5"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6"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7"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8"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9" name="CustomShape 13"/>
          <p:cNvSpPr/>
          <p:nvPr/>
        </p:nvSpPr>
        <p:spPr>
          <a:xfrm>
            <a:off x="20520" y="72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0"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1"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2"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3"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4"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5"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6"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7"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8"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9"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0"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91"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2" name="PlaceHolder 26"/>
          <p:cNvSpPr>
            <a:spLocks noGrp="1"/>
          </p:cNvSpPr>
          <p:nvPr>
            <p:ph type="title"/>
          </p:nvPr>
        </p:nvSpPr>
        <p:spPr>
          <a:xfrm>
            <a:off x="1942560" y="2074680"/>
            <a:ext cx="6591600" cy="1468440"/>
          </a:xfrm>
          <a:prstGeom prst="rect">
            <a:avLst/>
          </a:prstGeom>
        </p:spPr>
        <p:txBody>
          <a:bodyPr anchor="b"/>
          <a:p>
            <a:pPr>
              <a:lnSpc>
                <a:spcPct val="100000"/>
              </a:lnSpc>
            </a:pPr>
            <a:r>
              <a:rPr b="0" lang="en-US" sz="4000" spc="-1" strike="noStrike">
                <a:solidFill>
                  <a:srgbClr val="1581aa"/>
                </a:solidFill>
                <a:uFill>
                  <a:solidFill>
                    <a:srgbClr val="ffffff"/>
                  </a:solidFill>
                </a:uFill>
                <a:latin typeface="Century Gothic"/>
              </a:rPr>
              <a:t>Haga clic para modificar el estilo de título del patrón</a:t>
            </a:r>
            <a:endParaRPr b="0" lang="en-US" sz="4000" spc="-1" strike="noStrike">
              <a:solidFill>
                <a:srgbClr val="000000"/>
              </a:solidFill>
              <a:uFill>
                <a:solidFill>
                  <a:srgbClr val="ffffff"/>
                </a:solidFill>
              </a:uFill>
              <a:latin typeface="Century Gothic"/>
            </a:endParaRPr>
          </a:p>
        </p:txBody>
      </p:sp>
      <p:sp>
        <p:nvSpPr>
          <p:cNvPr id="93" name="PlaceHolder 27"/>
          <p:cNvSpPr>
            <a:spLocks noGrp="1"/>
          </p:cNvSpPr>
          <p:nvPr>
            <p:ph type="body"/>
          </p:nvPr>
        </p:nvSpPr>
        <p:spPr>
          <a:xfrm>
            <a:off x="1942560" y="3581280"/>
            <a:ext cx="6591600" cy="860040"/>
          </a:xfrm>
          <a:prstGeom prst="rect">
            <a:avLst/>
          </a:prstGeom>
        </p:spPr>
        <p:txBody>
          <a:bodyPr/>
          <a:p>
            <a:pPr>
              <a:lnSpc>
                <a:spcPct val="100000"/>
              </a:lnSpc>
              <a:spcBef>
                <a:spcPts val="1001"/>
              </a:spcBef>
            </a:pPr>
            <a:r>
              <a:rPr b="0" lang="en-US" sz="2000" spc="-1" strike="noStrike">
                <a:solidFill>
                  <a:srgbClr val="595959"/>
                </a:solidFill>
                <a:uFill>
                  <a:solidFill>
                    <a:srgbClr val="ffffff"/>
                  </a:solidFill>
                </a:uFill>
                <a:latin typeface="Century Gothic"/>
              </a:rPr>
              <a:t>Haga clic para modificar el estilo de texto del patrón</a:t>
            </a:r>
            <a:endParaRPr b="0" lang="en-US" sz="2000" spc="-1" strike="noStrike">
              <a:solidFill>
                <a:srgbClr val="404040"/>
              </a:solidFill>
              <a:uFill>
                <a:solidFill>
                  <a:srgbClr val="ffffff"/>
                </a:solidFill>
              </a:uFill>
              <a:latin typeface="Century Gothic"/>
            </a:endParaRPr>
          </a:p>
        </p:txBody>
      </p:sp>
      <p:sp>
        <p:nvSpPr>
          <p:cNvPr id="94" name="PlaceHolder 28"/>
          <p:cNvSpPr>
            <a:spLocks noGrp="1"/>
          </p:cNvSpPr>
          <p:nvPr>
            <p:ph type="dt"/>
          </p:nvPr>
        </p:nvSpPr>
        <p:spPr>
          <a:xfrm>
            <a:off x="7772400" y="6135120"/>
            <a:ext cx="766080" cy="369720"/>
          </a:xfrm>
          <a:prstGeom prst="rect">
            <a:avLst/>
          </a:prstGeom>
        </p:spPr>
        <p:txBody>
          <a:bodyPr anchor="ctr"/>
          <a:p>
            <a:pPr algn="r">
              <a:lnSpc>
                <a:spcPct val="100000"/>
              </a:lnSpc>
            </a:pPr>
            <a:fld id="{98613A24-458F-48CC-B683-23282D1181A3}" type="datetime">
              <a:rPr b="0" lang="es-MX" sz="900" spc="-1" strike="noStrike">
                <a:solidFill>
                  <a:srgbClr val="8b8b8b"/>
                </a:solidFill>
                <a:uFill>
                  <a:solidFill>
                    <a:srgbClr val="ffffff"/>
                  </a:solidFill>
                </a:uFill>
                <a:latin typeface="Century Gothic"/>
              </a:rPr>
              <a:t>23/08/17</a:t>
            </a:fld>
            <a:endParaRPr b="0" lang="es-MX" sz="900" spc="-1" strike="noStrike">
              <a:solidFill>
                <a:srgbClr val="000000"/>
              </a:solidFill>
              <a:uFill>
                <a:solidFill>
                  <a:srgbClr val="ffffff"/>
                </a:solidFill>
              </a:uFill>
              <a:latin typeface="Times New Roman"/>
            </a:endParaRPr>
          </a:p>
        </p:txBody>
      </p:sp>
      <p:sp>
        <p:nvSpPr>
          <p:cNvPr id="95" name="PlaceHolder 29"/>
          <p:cNvSpPr>
            <a:spLocks noGrp="1"/>
          </p:cNvSpPr>
          <p:nvPr>
            <p:ph type="ftr"/>
          </p:nvPr>
        </p:nvSpPr>
        <p:spPr>
          <a:xfrm>
            <a:off x="1942560" y="6135840"/>
            <a:ext cx="5716080" cy="364680"/>
          </a:xfrm>
          <a:prstGeom prst="rect">
            <a:avLst/>
          </a:prstGeom>
        </p:spPr>
        <p:txBody>
          <a:bodyPr anchor="ctr"/>
          <a:p>
            <a:endParaRPr b="0" lang="es-MX" sz="2400" spc="-1" strike="noStrike">
              <a:solidFill>
                <a:srgbClr val="000000"/>
              </a:solidFill>
              <a:uFill>
                <a:solidFill>
                  <a:srgbClr val="ffffff"/>
                </a:solidFill>
              </a:uFill>
              <a:latin typeface="Times New Roman"/>
            </a:endParaRPr>
          </a:p>
        </p:txBody>
      </p:sp>
      <p:sp>
        <p:nvSpPr>
          <p:cNvPr id="96" name="CustomShape 30"/>
          <p:cNvSpPr/>
          <p:nvPr/>
        </p:nvSpPr>
        <p:spPr>
          <a:xfrm flipV="1">
            <a:off x="0" y="3166560"/>
            <a:ext cx="1357920" cy="507600"/>
          </a:xfrm>
          <a:custGeom>
            <a:avLst/>
            <a:gd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tyle>
          <a:lnRef idx="0"/>
          <a:fillRef idx="0"/>
          <a:effectRef idx="0"/>
          <a:fontRef idx="minor"/>
        </p:style>
      </p:sp>
      <p:sp>
        <p:nvSpPr>
          <p:cNvPr id="97" name="PlaceHolder 31"/>
          <p:cNvSpPr>
            <a:spLocks noGrp="1"/>
          </p:cNvSpPr>
          <p:nvPr>
            <p:ph type="sldNum"/>
          </p:nvPr>
        </p:nvSpPr>
        <p:spPr>
          <a:xfrm>
            <a:off x="511200" y="3244320"/>
            <a:ext cx="584640" cy="364680"/>
          </a:xfrm>
          <a:prstGeom prst="rect">
            <a:avLst/>
          </a:prstGeom>
        </p:spPr>
        <p:txBody>
          <a:bodyPr anchor="ctr"/>
          <a:p>
            <a:pPr algn="r">
              <a:lnSpc>
                <a:spcPct val="100000"/>
              </a:lnSpc>
            </a:pPr>
            <a:fld id="{893BEB47-A80B-48A8-9BFA-0D2AB3A8D5FF}" type="slidenum">
              <a:rPr b="0" lang="es-MX" sz="2000" spc="-1" strike="noStrike">
                <a:solidFill>
                  <a:srgbClr val="feffff"/>
                </a:solidFill>
                <a:uFill>
                  <a:solidFill>
                    <a:srgbClr val="ffffff"/>
                  </a:solidFill>
                </a:uFill>
                <a:latin typeface="Century Gothic"/>
              </a:rPr>
              <a:t>&lt;number&gt;</a:t>
            </a:fld>
            <a:endParaRPr b="0" lang="es-MX" sz="2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33"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34"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35"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36"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37"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38"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39"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40"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41"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2"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43"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44" name="CustomShape 13"/>
          <p:cNvSpPr/>
          <p:nvPr/>
        </p:nvSpPr>
        <p:spPr>
          <a:xfrm>
            <a:off x="20520" y="72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45"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6"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47"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48"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49"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50"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51"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52"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53"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54"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55"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156"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7" name="PlaceHolder 26"/>
          <p:cNvSpPr>
            <a:spLocks noGrp="1"/>
          </p:cNvSpPr>
          <p:nvPr>
            <p:ph type="title"/>
          </p:nvPr>
        </p:nvSpPr>
        <p:spPr>
          <a:xfrm>
            <a:off x="1945080" y="624240"/>
            <a:ext cx="6588720" cy="1280520"/>
          </a:xfrm>
          <a:prstGeom prst="rect">
            <a:avLst/>
          </a:prstGeom>
        </p:spPr>
        <p:txBody>
          <a:bodyPr/>
          <a:p>
            <a:pPr>
              <a:lnSpc>
                <a:spcPct val="100000"/>
              </a:lnSpc>
            </a:pPr>
            <a:r>
              <a:rPr b="0" lang="en-US" sz="3600" spc="-1" strike="noStrike">
                <a:solidFill>
                  <a:srgbClr val="1581aa"/>
                </a:solidFill>
                <a:uFill>
                  <a:solidFill>
                    <a:srgbClr val="ffffff"/>
                  </a:solidFill>
                </a:uFill>
                <a:latin typeface="Century Gothic"/>
              </a:rPr>
              <a:t>Haga clic para modificar el estilo de título del patrón</a:t>
            </a:r>
            <a:endParaRPr b="0" lang="en-US" sz="3600" spc="-1" strike="noStrike">
              <a:solidFill>
                <a:srgbClr val="000000"/>
              </a:solidFill>
              <a:uFill>
                <a:solidFill>
                  <a:srgbClr val="ffffff"/>
                </a:solidFill>
              </a:uFill>
              <a:latin typeface="Century Gothic"/>
            </a:endParaRPr>
          </a:p>
        </p:txBody>
      </p:sp>
      <p:sp>
        <p:nvSpPr>
          <p:cNvPr id="158" name="PlaceHolder 27"/>
          <p:cNvSpPr>
            <a:spLocks noGrp="1"/>
          </p:cNvSpPr>
          <p:nvPr>
            <p:ph type="body"/>
          </p:nvPr>
        </p:nvSpPr>
        <p:spPr>
          <a:xfrm>
            <a:off x="1942560" y="2133720"/>
            <a:ext cx="6591600" cy="3777120"/>
          </a:xfrm>
          <a:prstGeom prst="rect">
            <a:avLst/>
          </a:prstGeom>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Haga clic para modificar el estilo de texto del patrón</a:t>
            </a:r>
            <a:endParaRPr b="0" lang="en-US" sz="18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Segundo nivel</a:t>
            </a:r>
            <a:endParaRPr b="0" lang="en-US" sz="16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Tercer nivel</a:t>
            </a:r>
            <a:endParaRPr b="0" lang="en-US" sz="1400" spc="-1" strike="noStrike">
              <a:solidFill>
                <a:srgbClr val="404040"/>
              </a:solidFill>
              <a:uFill>
                <a:solidFill>
                  <a:srgbClr val="ffffff"/>
                </a:solidFill>
              </a:uFill>
              <a:latin typeface="Century Gothic"/>
            </a:endParaRPr>
          </a:p>
          <a:p>
            <a:pPr lvl="3" marL="16002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Cuarto nivel</a:t>
            </a:r>
            <a:endParaRPr b="0" lang="en-US" sz="1200" spc="-1" strike="noStrike">
              <a:solidFill>
                <a:srgbClr val="404040"/>
              </a:solidFill>
              <a:uFill>
                <a:solidFill>
                  <a:srgbClr val="ffffff"/>
                </a:solidFill>
              </a:uFill>
              <a:latin typeface="Century Gothic"/>
            </a:endParaRPr>
          </a:p>
          <a:p>
            <a:pPr lvl="4" marL="20574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Quinto nivel</a:t>
            </a:r>
            <a:endParaRPr b="0" lang="en-US" sz="1200" spc="-1" strike="noStrike">
              <a:solidFill>
                <a:srgbClr val="404040"/>
              </a:solidFill>
              <a:uFill>
                <a:solidFill>
                  <a:srgbClr val="ffffff"/>
                </a:solidFill>
              </a:uFill>
              <a:latin typeface="Century Gothic"/>
            </a:endParaRPr>
          </a:p>
        </p:txBody>
      </p:sp>
      <p:sp>
        <p:nvSpPr>
          <p:cNvPr id="159" name="PlaceHolder 28"/>
          <p:cNvSpPr>
            <a:spLocks noGrp="1"/>
          </p:cNvSpPr>
          <p:nvPr>
            <p:ph type="dt"/>
          </p:nvPr>
        </p:nvSpPr>
        <p:spPr>
          <a:xfrm>
            <a:off x="7772400" y="6135120"/>
            <a:ext cx="766080" cy="369720"/>
          </a:xfrm>
          <a:prstGeom prst="rect">
            <a:avLst/>
          </a:prstGeom>
        </p:spPr>
        <p:txBody>
          <a:bodyPr anchor="ctr"/>
          <a:p>
            <a:pPr algn="r">
              <a:lnSpc>
                <a:spcPct val="100000"/>
              </a:lnSpc>
            </a:pPr>
            <a:fld id="{774BBDC1-9BBF-45EB-82F6-5D10A969D4BF}" type="datetime">
              <a:rPr b="0" lang="es-MX" sz="900" spc="-1" strike="noStrike">
                <a:solidFill>
                  <a:srgbClr val="8b8b8b"/>
                </a:solidFill>
                <a:uFill>
                  <a:solidFill>
                    <a:srgbClr val="ffffff"/>
                  </a:solidFill>
                </a:uFill>
                <a:latin typeface="Century Gothic"/>
              </a:rPr>
              <a:t>23/08/17</a:t>
            </a:fld>
            <a:endParaRPr b="0" lang="es-MX" sz="900" spc="-1" strike="noStrike">
              <a:solidFill>
                <a:srgbClr val="000000"/>
              </a:solidFill>
              <a:uFill>
                <a:solidFill>
                  <a:srgbClr val="ffffff"/>
                </a:solidFill>
              </a:uFill>
              <a:latin typeface="Times New Roman"/>
            </a:endParaRPr>
          </a:p>
        </p:txBody>
      </p:sp>
      <p:sp>
        <p:nvSpPr>
          <p:cNvPr id="160" name="PlaceHolder 29"/>
          <p:cNvSpPr>
            <a:spLocks noGrp="1"/>
          </p:cNvSpPr>
          <p:nvPr>
            <p:ph type="ftr"/>
          </p:nvPr>
        </p:nvSpPr>
        <p:spPr>
          <a:xfrm>
            <a:off x="1942560" y="6135840"/>
            <a:ext cx="5716080" cy="364680"/>
          </a:xfrm>
          <a:prstGeom prst="rect">
            <a:avLst/>
          </a:prstGeom>
        </p:spPr>
        <p:txBody>
          <a:bodyPr anchor="ctr"/>
          <a:p>
            <a:endParaRPr b="0" lang="es-MX" sz="2400" spc="-1" strike="noStrike">
              <a:solidFill>
                <a:srgbClr val="000000"/>
              </a:solidFill>
              <a:uFill>
                <a:solidFill>
                  <a:srgbClr val="ffffff"/>
                </a:solidFill>
              </a:uFill>
              <a:latin typeface="Times New Roman"/>
            </a:endParaRPr>
          </a:p>
        </p:txBody>
      </p:sp>
      <p:sp>
        <p:nvSpPr>
          <p:cNvPr id="161" name="CustomShape 30"/>
          <p:cNvSpPr/>
          <p:nvPr/>
        </p:nvSpPr>
        <p:spPr>
          <a:xfrm flipV="1">
            <a:off x="0" y="711360"/>
            <a:ext cx="1357920" cy="507600"/>
          </a:xfrm>
          <a:custGeom>
            <a:avLst/>
            <a:gd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tyle>
          <a:lnRef idx="0"/>
          <a:fillRef idx="0"/>
          <a:effectRef idx="0"/>
          <a:fontRef idx="minor"/>
        </p:style>
      </p:sp>
      <p:sp>
        <p:nvSpPr>
          <p:cNvPr id="162" name="PlaceHolder 31"/>
          <p:cNvSpPr>
            <a:spLocks noGrp="1"/>
          </p:cNvSpPr>
          <p:nvPr>
            <p:ph type="sldNum"/>
          </p:nvPr>
        </p:nvSpPr>
        <p:spPr>
          <a:xfrm>
            <a:off x="511200" y="787680"/>
            <a:ext cx="584640" cy="364680"/>
          </a:xfrm>
          <a:prstGeom prst="rect">
            <a:avLst/>
          </a:prstGeom>
        </p:spPr>
        <p:txBody>
          <a:bodyPr anchor="ctr"/>
          <a:p>
            <a:pPr algn="r">
              <a:lnSpc>
                <a:spcPct val="100000"/>
              </a:lnSpc>
            </a:pPr>
            <a:fld id="{2BAF9592-B385-4704-8E27-D630D1452416}" type="slidenum">
              <a:rPr b="0" lang="es-MX" sz="2000" spc="-1" strike="noStrike">
                <a:solidFill>
                  <a:srgbClr val="feffff"/>
                </a:solidFill>
                <a:uFill>
                  <a:solidFill>
                    <a:srgbClr val="ffffff"/>
                  </a:solidFill>
                </a:uFill>
                <a:latin typeface="Century Gothic"/>
              </a:rPr>
              <a:t>&lt;number&gt;</a:t>
            </a:fld>
            <a:endParaRPr b="0" lang="es-MX" sz="2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98"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99"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00"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01"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02"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03"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04"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05"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06"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07"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08"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209" name="CustomShape 13"/>
          <p:cNvSpPr/>
          <p:nvPr/>
        </p:nvSpPr>
        <p:spPr>
          <a:xfrm>
            <a:off x="20520" y="72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10"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11"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12"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13"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14"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15"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6"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17"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8"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19"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20"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21"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2" name="PlaceHolder 26"/>
          <p:cNvSpPr>
            <a:spLocks noGrp="1"/>
          </p:cNvSpPr>
          <p:nvPr>
            <p:ph type="title"/>
          </p:nvPr>
        </p:nvSpPr>
        <p:spPr>
          <a:xfrm>
            <a:off x="1945080" y="624240"/>
            <a:ext cx="6588720" cy="1280520"/>
          </a:xfrm>
          <a:prstGeom prst="rect">
            <a:avLst/>
          </a:prstGeom>
        </p:spPr>
        <p:txBody>
          <a:bodyPr/>
          <a:p>
            <a:pPr>
              <a:lnSpc>
                <a:spcPct val="100000"/>
              </a:lnSpc>
            </a:pPr>
            <a:r>
              <a:rPr b="0" lang="en-US" sz="3600" spc="-1" strike="noStrike">
                <a:solidFill>
                  <a:srgbClr val="1581aa"/>
                </a:solidFill>
                <a:uFill>
                  <a:solidFill>
                    <a:srgbClr val="ffffff"/>
                  </a:solidFill>
                </a:uFill>
                <a:latin typeface="Century Gothic"/>
              </a:rPr>
              <a:t>Haga clic para modificar el estilo de título del patrón</a:t>
            </a:r>
            <a:endParaRPr b="0" lang="en-US" sz="3600" spc="-1" strike="noStrike">
              <a:solidFill>
                <a:srgbClr val="000000"/>
              </a:solidFill>
              <a:uFill>
                <a:solidFill>
                  <a:srgbClr val="ffffff"/>
                </a:solidFill>
              </a:uFill>
              <a:latin typeface="Century Gothic"/>
            </a:endParaRPr>
          </a:p>
        </p:txBody>
      </p:sp>
      <p:sp>
        <p:nvSpPr>
          <p:cNvPr id="223" name="PlaceHolder 27"/>
          <p:cNvSpPr>
            <a:spLocks noGrp="1"/>
          </p:cNvSpPr>
          <p:nvPr>
            <p:ph type="body"/>
          </p:nvPr>
        </p:nvSpPr>
        <p:spPr>
          <a:xfrm>
            <a:off x="1942560" y="2136600"/>
            <a:ext cx="3197160" cy="3767040"/>
          </a:xfrm>
          <a:prstGeom prst="rect">
            <a:avLst/>
          </a:prstGeom>
        </p:spPr>
        <p:txBody>
          <a:bodyPr>
            <a:normAutofit/>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Haga clic para modificar el estilo de texto del patrón</a:t>
            </a:r>
            <a:endParaRPr b="0" lang="en-US" sz="18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Segundo nivel</a:t>
            </a:r>
            <a:endParaRPr b="0" lang="en-US" sz="16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Tercer nivel</a:t>
            </a:r>
            <a:endParaRPr b="0" lang="en-US" sz="1400" spc="-1" strike="noStrike">
              <a:solidFill>
                <a:srgbClr val="404040"/>
              </a:solidFill>
              <a:uFill>
                <a:solidFill>
                  <a:srgbClr val="ffffff"/>
                </a:solidFill>
              </a:uFill>
              <a:latin typeface="Century Gothic"/>
            </a:endParaRPr>
          </a:p>
          <a:p>
            <a:pPr lvl="3" marL="16002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Cuarto nivel</a:t>
            </a:r>
            <a:endParaRPr b="0" lang="en-US" sz="1200" spc="-1" strike="noStrike">
              <a:solidFill>
                <a:srgbClr val="404040"/>
              </a:solidFill>
              <a:uFill>
                <a:solidFill>
                  <a:srgbClr val="ffffff"/>
                </a:solidFill>
              </a:uFill>
              <a:latin typeface="Century Gothic"/>
            </a:endParaRPr>
          </a:p>
          <a:p>
            <a:pPr lvl="4" marL="20574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Quinto nivel</a:t>
            </a:r>
            <a:endParaRPr b="0" lang="en-US" sz="1200" spc="-1" strike="noStrike">
              <a:solidFill>
                <a:srgbClr val="404040"/>
              </a:solidFill>
              <a:uFill>
                <a:solidFill>
                  <a:srgbClr val="ffffff"/>
                </a:solidFill>
              </a:uFill>
              <a:latin typeface="Century Gothic"/>
            </a:endParaRPr>
          </a:p>
        </p:txBody>
      </p:sp>
      <p:sp>
        <p:nvSpPr>
          <p:cNvPr id="224" name="PlaceHolder 28"/>
          <p:cNvSpPr>
            <a:spLocks noGrp="1"/>
          </p:cNvSpPr>
          <p:nvPr>
            <p:ph type="body"/>
          </p:nvPr>
        </p:nvSpPr>
        <p:spPr>
          <a:xfrm>
            <a:off x="5337360" y="2136600"/>
            <a:ext cx="3196800" cy="3767040"/>
          </a:xfrm>
          <a:prstGeom prst="rect">
            <a:avLst/>
          </a:prstGeom>
        </p:spPr>
        <p:txBody>
          <a:bodyPr>
            <a:normAutofit/>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Haga clic para modificar el estilo de texto del patrón</a:t>
            </a:r>
            <a:endParaRPr b="0" lang="en-US" sz="18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Segundo nivel</a:t>
            </a:r>
            <a:endParaRPr b="0" lang="en-US" sz="16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Tercer nivel</a:t>
            </a:r>
            <a:endParaRPr b="0" lang="en-US" sz="1400" spc="-1" strike="noStrike">
              <a:solidFill>
                <a:srgbClr val="404040"/>
              </a:solidFill>
              <a:uFill>
                <a:solidFill>
                  <a:srgbClr val="ffffff"/>
                </a:solidFill>
              </a:uFill>
              <a:latin typeface="Century Gothic"/>
            </a:endParaRPr>
          </a:p>
          <a:p>
            <a:pPr lvl="3" marL="16002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Cuarto nivel</a:t>
            </a:r>
            <a:endParaRPr b="0" lang="en-US" sz="1200" spc="-1" strike="noStrike">
              <a:solidFill>
                <a:srgbClr val="404040"/>
              </a:solidFill>
              <a:uFill>
                <a:solidFill>
                  <a:srgbClr val="ffffff"/>
                </a:solidFill>
              </a:uFill>
              <a:latin typeface="Century Gothic"/>
            </a:endParaRPr>
          </a:p>
          <a:p>
            <a:pPr lvl="4" marL="20574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Quinto nivel</a:t>
            </a:r>
            <a:endParaRPr b="0" lang="en-US" sz="1200" spc="-1" strike="noStrike">
              <a:solidFill>
                <a:srgbClr val="404040"/>
              </a:solidFill>
              <a:uFill>
                <a:solidFill>
                  <a:srgbClr val="ffffff"/>
                </a:solidFill>
              </a:uFill>
              <a:latin typeface="Century Gothic"/>
            </a:endParaRPr>
          </a:p>
        </p:txBody>
      </p:sp>
      <p:sp>
        <p:nvSpPr>
          <p:cNvPr id="225" name="PlaceHolder 29"/>
          <p:cNvSpPr>
            <a:spLocks noGrp="1"/>
          </p:cNvSpPr>
          <p:nvPr>
            <p:ph type="dt"/>
          </p:nvPr>
        </p:nvSpPr>
        <p:spPr>
          <a:xfrm>
            <a:off x="7772400" y="6135120"/>
            <a:ext cx="766080" cy="369720"/>
          </a:xfrm>
          <a:prstGeom prst="rect">
            <a:avLst/>
          </a:prstGeom>
        </p:spPr>
        <p:txBody>
          <a:bodyPr anchor="ctr"/>
          <a:p>
            <a:pPr algn="r">
              <a:lnSpc>
                <a:spcPct val="100000"/>
              </a:lnSpc>
            </a:pPr>
            <a:fld id="{E73291BE-FD3C-4526-B016-AB2CFB3FD2AB}" type="datetime">
              <a:rPr b="0" lang="es-MX" sz="900" spc="-1" strike="noStrike">
                <a:solidFill>
                  <a:srgbClr val="8b8b8b"/>
                </a:solidFill>
                <a:uFill>
                  <a:solidFill>
                    <a:srgbClr val="ffffff"/>
                  </a:solidFill>
                </a:uFill>
                <a:latin typeface="Century Gothic"/>
              </a:rPr>
              <a:t>23/08/17</a:t>
            </a:fld>
            <a:endParaRPr b="0" lang="es-MX" sz="900" spc="-1" strike="noStrike">
              <a:solidFill>
                <a:srgbClr val="000000"/>
              </a:solidFill>
              <a:uFill>
                <a:solidFill>
                  <a:srgbClr val="ffffff"/>
                </a:solidFill>
              </a:uFill>
              <a:latin typeface="Times New Roman"/>
            </a:endParaRPr>
          </a:p>
        </p:txBody>
      </p:sp>
      <p:sp>
        <p:nvSpPr>
          <p:cNvPr id="226" name="PlaceHolder 30"/>
          <p:cNvSpPr>
            <a:spLocks noGrp="1"/>
          </p:cNvSpPr>
          <p:nvPr>
            <p:ph type="ftr"/>
          </p:nvPr>
        </p:nvSpPr>
        <p:spPr>
          <a:xfrm>
            <a:off x="1942560" y="6135840"/>
            <a:ext cx="5716080" cy="364680"/>
          </a:xfrm>
          <a:prstGeom prst="rect">
            <a:avLst/>
          </a:prstGeom>
        </p:spPr>
        <p:txBody>
          <a:bodyPr anchor="ctr"/>
          <a:p>
            <a:endParaRPr b="0" lang="es-MX" sz="2400" spc="-1" strike="noStrike">
              <a:solidFill>
                <a:srgbClr val="000000"/>
              </a:solidFill>
              <a:uFill>
                <a:solidFill>
                  <a:srgbClr val="ffffff"/>
                </a:solidFill>
              </a:uFill>
              <a:latin typeface="Times New Roman"/>
            </a:endParaRPr>
          </a:p>
        </p:txBody>
      </p:sp>
      <p:sp>
        <p:nvSpPr>
          <p:cNvPr id="227" name="CustomShape 31"/>
          <p:cNvSpPr/>
          <p:nvPr/>
        </p:nvSpPr>
        <p:spPr>
          <a:xfrm flipV="1">
            <a:off x="0" y="711360"/>
            <a:ext cx="1357920" cy="507600"/>
          </a:xfrm>
          <a:custGeom>
            <a:avLst/>
            <a:gd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tyle>
          <a:lnRef idx="0"/>
          <a:fillRef idx="0"/>
          <a:effectRef idx="0"/>
          <a:fontRef idx="minor"/>
        </p:style>
      </p:sp>
      <p:sp>
        <p:nvSpPr>
          <p:cNvPr id="228" name="PlaceHolder 32"/>
          <p:cNvSpPr>
            <a:spLocks noGrp="1"/>
          </p:cNvSpPr>
          <p:nvPr>
            <p:ph type="sldNum"/>
          </p:nvPr>
        </p:nvSpPr>
        <p:spPr>
          <a:xfrm>
            <a:off x="511200" y="787680"/>
            <a:ext cx="584640" cy="364680"/>
          </a:xfrm>
          <a:prstGeom prst="rect">
            <a:avLst/>
          </a:prstGeom>
        </p:spPr>
        <p:txBody>
          <a:bodyPr anchor="ctr"/>
          <a:p>
            <a:pPr algn="r">
              <a:lnSpc>
                <a:spcPct val="100000"/>
              </a:lnSpc>
            </a:pPr>
            <a:fld id="{935F2D40-5EEB-4989-9E88-7D8B03FDEB09}" type="slidenum">
              <a:rPr b="0" lang="es-MX" sz="2000" spc="-1" strike="noStrike">
                <a:solidFill>
                  <a:srgbClr val="feffff"/>
                </a:solidFill>
                <a:uFill>
                  <a:solidFill>
                    <a:srgbClr val="ffffff"/>
                  </a:solidFill>
                </a:uFill>
                <a:latin typeface="Century Gothic"/>
              </a:rPr>
              <a:t>&lt;number&gt;</a:t>
            </a:fld>
            <a:endParaRPr b="0" lang="es-MX" sz="2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1942560" y="2514600"/>
            <a:ext cx="6600240" cy="2262600"/>
          </a:xfrm>
          <a:prstGeom prst="rect">
            <a:avLst/>
          </a:prstGeom>
          <a:noFill/>
          <a:ln>
            <a:noFill/>
          </a:ln>
        </p:spPr>
        <p:txBody>
          <a:bodyPr anchor="b">
            <a:normAutofit/>
          </a:bodyPr>
          <a:p>
            <a:pPr>
              <a:lnSpc>
                <a:spcPct val="100000"/>
              </a:lnSpc>
            </a:pPr>
            <a:r>
              <a:rPr b="0" lang="en-US" sz="5400" spc="-1" strike="noStrike">
                <a:solidFill>
                  <a:srgbClr val="1581aa"/>
                </a:solidFill>
                <a:uFill>
                  <a:solidFill>
                    <a:srgbClr val="ffffff"/>
                  </a:solidFill>
                </a:uFill>
                <a:latin typeface="Century Gothic"/>
              </a:rPr>
              <a:t>Fundamentos de robótica</a:t>
            </a:r>
            <a:endParaRPr b="0" lang="en-US" sz="5400" spc="-1" strike="noStrike">
              <a:solidFill>
                <a:srgbClr val="000000"/>
              </a:solidFill>
              <a:uFill>
                <a:solidFill>
                  <a:srgbClr val="ffffff"/>
                </a:solidFill>
              </a:uFill>
              <a:latin typeface="Century Gothic"/>
            </a:endParaRPr>
          </a:p>
        </p:txBody>
      </p:sp>
      <p:sp>
        <p:nvSpPr>
          <p:cNvPr id="264" name="TextShape 2"/>
          <p:cNvSpPr txBox="1"/>
          <p:nvPr/>
        </p:nvSpPr>
        <p:spPr>
          <a:xfrm>
            <a:off x="1942560" y="4777560"/>
            <a:ext cx="6600240" cy="1126080"/>
          </a:xfrm>
          <a:prstGeom prst="rect">
            <a:avLst/>
          </a:prstGeom>
          <a:noFill/>
          <a:ln>
            <a:noFill/>
          </a:ln>
        </p:spPr>
        <p:txBody>
          <a:bodyPr>
            <a:normAutofit/>
          </a:bodyPr>
          <a:p>
            <a:pPr>
              <a:lnSpc>
                <a:spcPct val="100000"/>
              </a:lnSpc>
              <a:spcBef>
                <a:spcPts val="1001"/>
              </a:spcBef>
            </a:pPr>
            <a:r>
              <a:rPr b="0" lang="es-MX" sz="1800" spc="-1" strike="noStrike">
                <a:solidFill>
                  <a:srgbClr val="595959"/>
                </a:solidFill>
                <a:uFill>
                  <a:solidFill>
                    <a:srgbClr val="ffffff"/>
                  </a:solidFill>
                </a:uFill>
                <a:latin typeface="Century Gothic"/>
              </a:rPr>
              <a:t>Introducción </a:t>
            </a:r>
            <a:endParaRPr b="0" lang="es-MX" sz="18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Subsistema de control</a:t>
            </a:r>
            <a:endParaRPr b="0" lang="en-US" sz="3600" spc="-1" strike="noStrike">
              <a:solidFill>
                <a:srgbClr val="000000"/>
              </a:solidFill>
              <a:uFill>
                <a:solidFill>
                  <a:srgbClr val="ffffff"/>
                </a:solidFill>
              </a:uFill>
              <a:latin typeface="Century Gothic"/>
            </a:endParaRPr>
          </a:p>
        </p:txBody>
      </p:sp>
      <p:sp>
        <p:nvSpPr>
          <p:cNvPr id="288" name="TextShape 2"/>
          <p:cNvSpPr txBox="1"/>
          <p:nvPr/>
        </p:nvSpPr>
        <p:spPr>
          <a:xfrm>
            <a:off x="1942560" y="1268640"/>
            <a:ext cx="6591600" cy="3777120"/>
          </a:xfrm>
          <a:prstGeom prst="rect">
            <a:avLst/>
          </a:prstGeom>
          <a:noFill/>
          <a:ln>
            <a:noFill/>
          </a:ln>
        </p:spPr>
        <p:txBody>
          <a:bodyPr/>
          <a:p>
            <a:pPr marL="343080" indent="-342720">
              <a:lnSpc>
                <a:spcPct val="100000"/>
              </a:lnSpc>
              <a:spcBef>
                <a:spcPts val="1001"/>
              </a:spcBef>
              <a:buClr>
                <a:srgbClr val="353535"/>
              </a:buClr>
              <a:buFont typeface="Wingdings 3" charset="2"/>
              <a:buChar char=""/>
            </a:pPr>
            <a:r>
              <a:rPr b="0" lang="en-US" sz="2000" spc="-1" strike="noStrike">
                <a:solidFill>
                  <a:srgbClr val="404040"/>
                </a:solidFill>
                <a:uFill>
                  <a:solidFill>
                    <a:srgbClr val="ffffff"/>
                  </a:solidFill>
                </a:uFill>
                <a:latin typeface="Century Gothic"/>
              </a:rPr>
              <a:t>Elementos del subsistema de control</a:t>
            </a:r>
            <a:endParaRPr b="0" lang="en-US" sz="20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Controlador digital</a:t>
            </a:r>
            <a:endParaRPr b="0" lang="en-US" sz="18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El controlador digital es un dispositivo electrónico especial que tiene un CPU, memoria y, a veces, un disco duro para almacenar los datos programados. En sistemas de robótica, estos componentes se mantienen dentro de una caja sellada que se denomina controlador,</a:t>
            </a:r>
            <a:endParaRPr b="0" lang="en-US" sz="16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Convertidor digital analógico</a:t>
            </a:r>
            <a:endParaRPr b="0" lang="en-US" sz="18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Un DAC convierte la señal digital del controlador del robot en una señal análoga para accionar los actuadores; por ejemplo, un motor eléctrico de CD.</a:t>
            </a:r>
            <a:endParaRPr b="0" lang="en-US" sz="16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Amplificador</a:t>
            </a:r>
            <a:endParaRPr b="0" lang="en-US" sz="18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Puesto que los comandos de control del controlador digital convertidos en señales análogas por el ADC son muy débiles, requieren de amplificación para realmente accionar los motores eléctricos del manipulador de robot.</a:t>
            </a:r>
            <a:endParaRPr b="0" lang="en-US" sz="1600" spc="-1" strike="noStrike">
              <a:solidFill>
                <a:srgbClr val="404040"/>
              </a:solidFill>
              <a:uFill>
                <a:solidFill>
                  <a:srgbClr val="ffffff"/>
                </a:solidFill>
              </a:uFill>
              <a:latin typeface="Century Gothic"/>
            </a:endParaRPr>
          </a:p>
          <a:p>
            <a:endParaRPr b="0" lang="en-US" sz="1600" spc="-1" strike="noStrike">
              <a:solidFill>
                <a:srgbClr val="404040"/>
              </a:solidFill>
              <a:uFill>
                <a:solidFill>
                  <a:srgbClr val="ffffff"/>
                </a:solidFill>
              </a:uFill>
              <a:latin typeface="Century Gothic"/>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Clasificación de robots por aplicación (Tarea)</a:t>
            </a:r>
            <a:endParaRPr b="0" lang="en-US" sz="3600" spc="-1" strike="noStrike">
              <a:solidFill>
                <a:srgbClr val="000000"/>
              </a:solidFill>
              <a:uFill>
                <a:solidFill>
                  <a:srgbClr val="ffffff"/>
                </a:solidFill>
              </a:uFill>
              <a:latin typeface="Century Gothic"/>
            </a:endParaRPr>
          </a:p>
        </p:txBody>
      </p:sp>
      <p:sp>
        <p:nvSpPr>
          <p:cNvPr id="290" name="TextShape 2"/>
          <p:cNvSpPr txBox="1"/>
          <p:nvPr/>
        </p:nvSpPr>
        <p:spPr>
          <a:xfrm>
            <a:off x="1942560" y="2133720"/>
            <a:ext cx="6591600" cy="377712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Por sistema de coordenadas</a:t>
            </a:r>
            <a:endParaRPr b="0" lang="en-US" sz="18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Cartesiano</a:t>
            </a:r>
            <a:endParaRPr b="0" lang="en-US" sz="16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Cilíndrico</a:t>
            </a:r>
            <a:endParaRPr b="0" lang="en-US" sz="16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Esférico o polar</a:t>
            </a:r>
            <a:endParaRPr b="0" lang="en-US" sz="16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Articulado o de revoluta</a:t>
            </a:r>
            <a:endParaRPr b="0" lang="en-US" sz="1600" spc="-1" strike="noStrike">
              <a:solidFill>
                <a:srgbClr val="404040"/>
              </a:solidFill>
              <a:uFill>
                <a:solidFill>
                  <a:srgbClr val="ffffff"/>
                </a:solidFill>
              </a:uFill>
              <a:latin typeface="Century Gothic"/>
            </a:endParaRPr>
          </a:p>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Por su sistema de potencia</a:t>
            </a:r>
            <a:endParaRPr b="0" lang="en-US" sz="1800" spc="-1" strike="noStrike">
              <a:solidFill>
                <a:srgbClr val="404040"/>
              </a:solidFill>
              <a:uFill>
                <a:solidFill>
                  <a:srgbClr val="ffffff"/>
                </a:solidFill>
              </a:uFill>
              <a:latin typeface="Century Gothic"/>
            </a:endParaRPr>
          </a:p>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Por el método de control</a:t>
            </a:r>
            <a:endParaRPr b="0" lang="en-US" sz="18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Servocontrolado / no servocontrolado</a:t>
            </a:r>
            <a:endParaRPr b="0" lang="en-US" sz="16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Control de trayectoria</a:t>
            </a:r>
            <a:endParaRPr b="0" lang="en-US" sz="1600" spc="-1" strike="noStrike">
              <a:solidFill>
                <a:srgbClr val="404040"/>
              </a:solidFill>
              <a:uFill>
                <a:solidFill>
                  <a:srgbClr val="ffffff"/>
                </a:solidFill>
              </a:uFill>
              <a:latin typeface="Century Gothic"/>
            </a:endParaRPr>
          </a:p>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Por método de programación</a:t>
            </a:r>
            <a:endParaRPr b="0" lang="en-US" sz="1800" spc="-1" strike="noStrike">
              <a:solidFill>
                <a:srgbClr val="404040"/>
              </a:solidFill>
              <a:uFill>
                <a:solidFill>
                  <a:srgbClr val="ffffff"/>
                </a:solidFill>
              </a:uFill>
              <a:latin typeface="Century Gothic"/>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Clasificación de robots por sistema de coordenadas.</a:t>
            </a:r>
            <a:endParaRPr b="0" lang="en-US" sz="3600" spc="-1" strike="noStrike">
              <a:solidFill>
                <a:srgbClr val="000000"/>
              </a:solidFill>
              <a:uFill>
                <a:solidFill>
                  <a:srgbClr val="ffffff"/>
                </a:solidFill>
              </a:uFill>
              <a:latin typeface="Century Gothic"/>
            </a:endParaRPr>
          </a:p>
        </p:txBody>
      </p:sp>
      <p:sp>
        <p:nvSpPr>
          <p:cNvPr id="292" name="TextShape 2"/>
          <p:cNvSpPr txBox="1"/>
          <p:nvPr/>
        </p:nvSpPr>
        <p:spPr>
          <a:xfrm>
            <a:off x="1942560" y="2133720"/>
            <a:ext cx="6591600" cy="3777120"/>
          </a:xfrm>
          <a:prstGeom prst="rect">
            <a:avLst/>
          </a:prstGeom>
          <a:noFill/>
          <a:ln>
            <a:noFill/>
          </a:ln>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Cartesiano</a:t>
            </a: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Cilíndrico</a:t>
            </a: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Esférico o polar</a:t>
            </a: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p:txBody>
      </p:sp>
      <p:pic>
        <p:nvPicPr>
          <p:cNvPr id="293" name="Imagen 3" descr=""/>
          <p:cNvPicPr/>
          <p:nvPr/>
        </p:nvPicPr>
        <p:blipFill>
          <a:blip r:embed="rId1"/>
          <a:stretch/>
        </p:blipFill>
        <p:spPr>
          <a:xfrm>
            <a:off x="3924000" y="1659240"/>
            <a:ext cx="3511080" cy="1530000"/>
          </a:xfrm>
          <a:prstGeom prst="rect">
            <a:avLst/>
          </a:prstGeom>
          <a:ln>
            <a:noFill/>
          </a:ln>
        </p:spPr>
      </p:pic>
      <p:pic>
        <p:nvPicPr>
          <p:cNvPr id="294" name="Imagen 4" descr=""/>
          <p:cNvPicPr/>
          <p:nvPr/>
        </p:nvPicPr>
        <p:blipFill>
          <a:blip r:embed="rId2"/>
          <a:stretch/>
        </p:blipFill>
        <p:spPr>
          <a:xfrm>
            <a:off x="6138000" y="3230280"/>
            <a:ext cx="2104920" cy="1583640"/>
          </a:xfrm>
          <a:prstGeom prst="rect">
            <a:avLst/>
          </a:prstGeom>
          <a:ln>
            <a:noFill/>
          </a:ln>
        </p:spPr>
      </p:pic>
      <p:pic>
        <p:nvPicPr>
          <p:cNvPr id="295" name="Imagen 5" descr=""/>
          <p:cNvPicPr/>
          <p:nvPr/>
        </p:nvPicPr>
        <p:blipFill>
          <a:blip r:embed="rId3"/>
          <a:stretch/>
        </p:blipFill>
        <p:spPr>
          <a:xfrm>
            <a:off x="4356000" y="4918680"/>
            <a:ext cx="2315160" cy="18608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Clasificación de robots por sistema de coordenadas.</a:t>
            </a:r>
            <a:endParaRPr b="0" lang="en-US" sz="3600" spc="-1" strike="noStrike">
              <a:solidFill>
                <a:srgbClr val="000000"/>
              </a:solidFill>
              <a:uFill>
                <a:solidFill>
                  <a:srgbClr val="ffffff"/>
                </a:solidFill>
              </a:uFill>
              <a:latin typeface="Century Gothic"/>
            </a:endParaRPr>
          </a:p>
        </p:txBody>
      </p:sp>
      <p:pic>
        <p:nvPicPr>
          <p:cNvPr id="297" name="Marcador de contenido 3" descr=""/>
          <p:cNvPicPr/>
          <p:nvPr/>
        </p:nvPicPr>
        <p:blipFill>
          <a:blip r:embed="rId1"/>
          <a:stretch/>
        </p:blipFill>
        <p:spPr>
          <a:xfrm>
            <a:off x="2267640" y="1905120"/>
            <a:ext cx="5221440" cy="48607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Actuadores</a:t>
            </a:r>
            <a:endParaRPr b="0" lang="en-US" sz="3600" spc="-1" strike="noStrike">
              <a:solidFill>
                <a:srgbClr val="000000"/>
              </a:solidFill>
              <a:uFill>
                <a:solidFill>
                  <a:srgbClr val="ffffff"/>
                </a:solidFill>
              </a:uFill>
              <a:latin typeface="Century Gothic"/>
            </a:endParaRPr>
          </a:p>
        </p:txBody>
      </p:sp>
      <p:sp>
        <p:nvSpPr>
          <p:cNvPr id="299" name="TextShape 2"/>
          <p:cNvSpPr txBox="1"/>
          <p:nvPr/>
        </p:nvSpPr>
        <p:spPr>
          <a:xfrm>
            <a:off x="1942560" y="2133720"/>
            <a:ext cx="6591600" cy="377712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Neumáticos</a:t>
            </a:r>
            <a:endParaRPr b="0" lang="en-US" sz="18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Estos actuadores emplean la energía neumática almacenada por un compresor que la transforma en energía mecánica mediante pistones o turbinas.</a:t>
            </a:r>
            <a:endParaRPr b="0" lang="en-US" sz="1600" spc="-1" strike="noStrike">
              <a:solidFill>
                <a:srgbClr val="404040"/>
              </a:solidFill>
              <a:uFill>
                <a:solidFill>
                  <a:srgbClr val="ffffff"/>
                </a:solidFill>
              </a:uFill>
              <a:latin typeface="Century Gothic"/>
            </a:endParaRPr>
          </a:p>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Hidráulicos</a:t>
            </a:r>
            <a:endParaRPr b="0" lang="en-US" sz="18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Estos actuadores utilizan energía hidráulica proporcionada por un compresor y la transforma en energía mecánica por medio de pistones o turbinas.</a:t>
            </a:r>
            <a:endParaRPr b="0" lang="en-US" sz="1600" spc="-1" strike="noStrike">
              <a:solidFill>
                <a:srgbClr val="404040"/>
              </a:solidFill>
              <a:uFill>
                <a:solidFill>
                  <a:srgbClr val="ffffff"/>
                </a:solidFill>
              </a:uFill>
              <a:latin typeface="Century Gothic"/>
            </a:endParaRPr>
          </a:p>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Eléctricos</a:t>
            </a:r>
            <a:endParaRPr b="0" lang="en-US" sz="18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La fuente principal de energía de entrada es la energía eléctrica que fluye desde el sistema de distribución eléctrico.</a:t>
            </a:r>
            <a:endParaRPr b="0" lang="en-US" sz="1600" spc="-1" strike="noStrike">
              <a:solidFill>
                <a:srgbClr val="404040"/>
              </a:solidFill>
              <a:uFill>
                <a:solidFill>
                  <a:srgbClr val="ffffff"/>
                </a:solidFill>
              </a:uFill>
              <a:latin typeface="Century Gothic"/>
            </a:endParaRPr>
          </a:p>
          <a:p>
            <a:pPr>
              <a:lnSpc>
                <a:spcPct val="100000"/>
              </a:lnSpc>
              <a:spcBef>
                <a:spcPts val="1001"/>
              </a:spcBef>
            </a:pPr>
            <a:endParaRPr b="0" lang="en-US" sz="1600" spc="-1" strike="noStrike">
              <a:solidFill>
                <a:srgbClr val="404040"/>
              </a:solidFill>
              <a:uFill>
                <a:solidFill>
                  <a:srgbClr val="ffffff"/>
                </a:solidFill>
              </a:uFill>
              <a:latin typeface="Century Gothic"/>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Actuadores</a:t>
            </a:r>
            <a:br/>
            <a:endParaRPr b="0" lang="en-US" sz="3600" spc="-1" strike="noStrike">
              <a:solidFill>
                <a:srgbClr val="000000"/>
              </a:solidFill>
              <a:uFill>
                <a:solidFill>
                  <a:srgbClr val="ffffff"/>
                </a:solidFill>
              </a:uFill>
              <a:latin typeface="Century Gothic"/>
            </a:endParaRPr>
          </a:p>
        </p:txBody>
      </p:sp>
      <p:sp>
        <p:nvSpPr>
          <p:cNvPr id="301" name="TextShape 2"/>
          <p:cNvSpPr txBox="1"/>
          <p:nvPr/>
        </p:nvSpPr>
        <p:spPr>
          <a:xfrm>
            <a:off x="1942560" y="2133720"/>
            <a:ext cx="6591600" cy="3777120"/>
          </a:xfrm>
          <a:prstGeom prst="rect">
            <a:avLst/>
          </a:prstGeom>
          <a:noFill/>
          <a:ln>
            <a:noFill/>
          </a:ln>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Neumáticos</a:t>
            </a: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p:txBody>
      </p:sp>
      <p:pic>
        <p:nvPicPr>
          <p:cNvPr id="302" name="Imagen 3" descr=""/>
          <p:cNvPicPr/>
          <p:nvPr/>
        </p:nvPicPr>
        <p:blipFill>
          <a:blip r:embed="rId1"/>
          <a:stretch/>
        </p:blipFill>
        <p:spPr>
          <a:xfrm>
            <a:off x="2217240" y="2611800"/>
            <a:ext cx="6041520" cy="28209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Actuadores</a:t>
            </a:r>
            <a:br/>
            <a:endParaRPr b="0" lang="en-US" sz="3600" spc="-1" strike="noStrike">
              <a:solidFill>
                <a:srgbClr val="000000"/>
              </a:solidFill>
              <a:uFill>
                <a:solidFill>
                  <a:srgbClr val="ffffff"/>
                </a:solidFill>
              </a:uFill>
              <a:latin typeface="Century Gothic"/>
            </a:endParaRPr>
          </a:p>
        </p:txBody>
      </p:sp>
      <p:sp>
        <p:nvSpPr>
          <p:cNvPr id="304" name="TextShape 2"/>
          <p:cNvSpPr txBox="1"/>
          <p:nvPr/>
        </p:nvSpPr>
        <p:spPr>
          <a:xfrm>
            <a:off x="1942560" y="2133720"/>
            <a:ext cx="6591600" cy="3777120"/>
          </a:xfrm>
          <a:prstGeom prst="rect">
            <a:avLst/>
          </a:prstGeom>
          <a:noFill/>
          <a:ln>
            <a:noFill/>
          </a:ln>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Hidráulicos</a:t>
            </a:r>
            <a:r>
              <a:rPr b="0" lang="en-US" sz="1800" spc="-1" strike="noStrike">
                <a:solidFill>
                  <a:srgbClr val="404040"/>
                </a:solidFill>
                <a:uFill>
                  <a:solidFill>
                    <a:srgbClr val="ffffff"/>
                  </a:solidFill>
                </a:uFill>
                <a:latin typeface="Century Gothic"/>
              </a:rPr>
              <a:t>	</a:t>
            </a: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p:txBody>
      </p:sp>
      <p:pic>
        <p:nvPicPr>
          <p:cNvPr id="305" name="Imagen 3" descr=""/>
          <p:cNvPicPr/>
          <p:nvPr/>
        </p:nvPicPr>
        <p:blipFill>
          <a:blip r:embed="rId1"/>
          <a:stretch/>
        </p:blipFill>
        <p:spPr>
          <a:xfrm>
            <a:off x="2088000" y="2584080"/>
            <a:ext cx="6648480" cy="38023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Actuadores</a:t>
            </a:r>
            <a:r>
              <a:rPr b="0" lang="en-US" sz="3600" spc="-1" strike="noStrike">
                <a:solidFill>
                  <a:srgbClr val="1581aa"/>
                </a:solidFill>
                <a:uFill>
                  <a:solidFill>
                    <a:srgbClr val="ffffff"/>
                  </a:solidFill>
                </a:uFill>
                <a:latin typeface="Century Gothic"/>
              </a:rPr>
              <a:t>	</a:t>
            </a:r>
            <a:endParaRPr b="0" lang="en-US" sz="3600" spc="-1" strike="noStrike">
              <a:solidFill>
                <a:srgbClr val="000000"/>
              </a:solidFill>
              <a:uFill>
                <a:solidFill>
                  <a:srgbClr val="ffffff"/>
                </a:solidFill>
              </a:uFill>
              <a:latin typeface="Century Gothic"/>
            </a:endParaRPr>
          </a:p>
        </p:txBody>
      </p:sp>
      <p:sp>
        <p:nvSpPr>
          <p:cNvPr id="307" name="TextShape 2"/>
          <p:cNvSpPr txBox="1"/>
          <p:nvPr/>
        </p:nvSpPr>
        <p:spPr>
          <a:xfrm>
            <a:off x="1942560" y="2133720"/>
            <a:ext cx="6591600" cy="3777120"/>
          </a:xfrm>
          <a:prstGeom prst="rect">
            <a:avLst/>
          </a:prstGeom>
          <a:noFill/>
          <a:ln>
            <a:noFill/>
          </a:ln>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Eléctricos</a:t>
            </a: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p:txBody>
      </p:sp>
      <p:pic>
        <p:nvPicPr>
          <p:cNvPr id="308" name="Imagen 3" descr=""/>
          <p:cNvPicPr/>
          <p:nvPr/>
        </p:nvPicPr>
        <p:blipFill>
          <a:blip r:embed="rId1"/>
          <a:stretch/>
        </p:blipFill>
        <p:spPr>
          <a:xfrm>
            <a:off x="4980960" y="1751760"/>
            <a:ext cx="2752920" cy="1820880"/>
          </a:xfrm>
          <a:prstGeom prst="rect">
            <a:avLst/>
          </a:prstGeom>
          <a:ln>
            <a:noFill/>
          </a:ln>
        </p:spPr>
      </p:pic>
      <p:pic>
        <p:nvPicPr>
          <p:cNvPr id="309" name="Imagen 4" descr=""/>
          <p:cNvPicPr/>
          <p:nvPr/>
        </p:nvPicPr>
        <p:blipFill>
          <a:blip r:embed="rId2"/>
          <a:stretch/>
        </p:blipFill>
        <p:spPr>
          <a:xfrm>
            <a:off x="1942560" y="2562120"/>
            <a:ext cx="2448000" cy="1083240"/>
          </a:xfrm>
          <a:prstGeom prst="rect">
            <a:avLst/>
          </a:prstGeom>
          <a:ln>
            <a:noFill/>
          </a:ln>
        </p:spPr>
      </p:pic>
      <p:pic>
        <p:nvPicPr>
          <p:cNvPr id="310" name="Imagen 5" descr=""/>
          <p:cNvPicPr/>
          <p:nvPr/>
        </p:nvPicPr>
        <p:blipFill>
          <a:blip r:embed="rId3"/>
          <a:stretch/>
        </p:blipFill>
        <p:spPr>
          <a:xfrm>
            <a:off x="2183760" y="3796200"/>
            <a:ext cx="1965240" cy="25434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1942560" y="2074680"/>
            <a:ext cx="6591600" cy="1468440"/>
          </a:xfrm>
          <a:prstGeom prst="rect">
            <a:avLst/>
          </a:prstGeom>
          <a:noFill/>
          <a:ln>
            <a:noFill/>
          </a:ln>
        </p:spPr>
        <p:txBody>
          <a:bodyPr anchor="b"/>
          <a:p>
            <a:pPr>
              <a:lnSpc>
                <a:spcPct val="100000"/>
              </a:lnSpc>
            </a:pPr>
            <a:r>
              <a:rPr b="0" lang="en-US" sz="4000" spc="-1" strike="noStrike">
                <a:solidFill>
                  <a:srgbClr val="1581aa"/>
                </a:solidFill>
                <a:uFill>
                  <a:solidFill>
                    <a:srgbClr val="ffffff"/>
                  </a:solidFill>
                </a:uFill>
                <a:latin typeface="Century Gothic"/>
              </a:rPr>
              <a:t>Robot seriales</a:t>
            </a:r>
            <a:endParaRPr b="0" lang="en-US" sz="4000" spc="-1" strike="noStrike">
              <a:solidFill>
                <a:srgbClr val="000000"/>
              </a:solidFill>
              <a:uFill>
                <a:solidFill>
                  <a:srgbClr val="ffffff"/>
                </a:solidFill>
              </a:uFill>
              <a:latin typeface="Century Gothic"/>
            </a:endParaRPr>
          </a:p>
        </p:txBody>
      </p:sp>
      <p:sp>
        <p:nvSpPr>
          <p:cNvPr id="266" name="TextShape 2"/>
          <p:cNvSpPr txBox="1"/>
          <p:nvPr/>
        </p:nvSpPr>
        <p:spPr>
          <a:xfrm>
            <a:off x="1942560" y="3581280"/>
            <a:ext cx="6591600" cy="860040"/>
          </a:xfrm>
          <a:prstGeom prst="rect">
            <a:avLst/>
          </a:prstGeom>
          <a:noFill/>
          <a:ln>
            <a:noFill/>
          </a:ln>
        </p:spPr>
        <p:txBody>
          <a:bodyPr/>
          <a:p>
            <a:endParaRPr b="0" lang="en-US" sz="1800" spc="-1" strike="noStrike">
              <a:solidFill>
                <a:srgbClr val="404040"/>
              </a:solidFill>
              <a:uFill>
                <a:solidFill>
                  <a:srgbClr val="ffffff"/>
                </a:solidFill>
              </a:uFill>
              <a:latin typeface="Century Gothic"/>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1945080" y="624240"/>
            <a:ext cx="6588720" cy="1280520"/>
          </a:xfrm>
          <a:prstGeom prst="rect">
            <a:avLst/>
          </a:prstGeom>
          <a:noFill/>
          <a:ln>
            <a:noFill/>
          </a:ln>
        </p:spPr>
        <p:txBody>
          <a:bodyPr>
            <a:normAutofit/>
          </a:bodyPr>
          <a:p>
            <a:pPr>
              <a:lnSpc>
                <a:spcPct val="100000"/>
              </a:lnSpc>
            </a:pPr>
            <a:r>
              <a:rPr b="0" lang="en-US" sz="3600" spc="-1" strike="noStrike">
                <a:solidFill>
                  <a:srgbClr val="1581aa"/>
                </a:solidFill>
                <a:uFill>
                  <a:solidFill>
                    <a:srgbClr val="ffffff"/>
                  </a:solidFill>
                </a:uFill>
                <a:latin typeface="Century Gothic"/>
              </a:rPr>
              <a:t>Subsistemas de robots</a:t>
            </a:r>
            <a:endParaRPr b="0" lang="en-US" sz="3600" spc="-1" strike="noStrike">
              <a:solidFill>
                <a:srgbClr val="000000"/>
              </a:solidFill>
              <a:uFill>
                <a:solidFill>
                  <a:srgbClr val="ffffff"/>
                </a:solidFill>
              </a:uFill>
              <a:latin typeface="Century Gothic"/>
            </a:endParaRPr>
          </a:p>
        </p:txBody>
      </p:sp>
      <p:sp>
        <p:nvSpPr>
          <p:cNvPr id="268" name="TextShape 2"/>
          <p:cNvSpPr txBox="1"/>
          <p:nvPr/>
        </p:nvSpPr>
        <p:spPr>
          <a:xfrm>
            <a:off x="1942560" y="2133720"/>
            <a:ext cx="6591600" cy="377712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0" lang="en-US" sz="1800" spc="-1" strike="noStrike">
                <a:solidFill>
                  <a:srgbClr val="000000"/>
                </a:solidFill>
                <a:uFill>
                  <a:solidFill>
                    <a:srgbClr val="ffffff"/>
                  </a:solidFill>
                </a:uFill>
                <a:latin typeface="Century Gothic"/>
              </a:rPr>
              <a:t>Subsistema de :</a:t>
            </a:r>
            <a:endParaRPr b="0" lang="en-US" sz="18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500" spc="-1" strike="noStrike">
                <a:solidFill>
                  <a:srgbClr val="000000"/>
                </a:solidFill>
                <a:uFill>
                  <a:solidFill>
                    <a:srgbClr val="ffffff"/>
                  </a:solidFill>
                </a:uFill>
                <a:latin typeface="Century Gothic"/>
              </a:rPr>
              <a:t>Reconocimiento</a:t>
            </a:r>
            <a:endParaRPr b="0" lang="en-US" sz="15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500" spc="-1" strike="noStrike">
                <a:solidFill>
                  <a:srgbClr val="000000"/>
                </a:solidFill>
                <a:uFill>
                  <a:solidFill>
                    <a:srgbClr val="ffffff"/>
                  </a:solidFill>
                </a:uFill>
                <a:latin typeface="Century Gothic"/>
              </a:rPr>
              <a:t>Control</a:t>
            </a:r>
            <a:endParaRPr b="0" lang="en-US" sz="15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500" spc="-1" strike="noStrike">
                <a:solidFill>
                  <a:srgbClr val="000000"/>
                </a:solidFill>
                <a:uFill>
                  <a:solidFill>
                    <a:srgbClr val="ffffff"/>
                  </a:solidFill>
                </a:uFill>
                <a:latin typeface="Century Gothic"/>
              </a:rPr>
              <a:t>Movimiento</a:t>
            </a:r>
            <a:endParaRPr b="0" lang="en-US" sz="1500" spc="-1" strike="noStrike">
              <a:solidFill>
                <a:srgbClr val="404040"/>
              </a:solidFill>
              <a:uFill>
                <a:solidFill>
                  <a:srgbClr val="ffffff"/>
                </a:solidFill>
              </a:uFill>
              <a:latin typeface="Century Gothic"/>
            </a:endParaRPr>
          </a:p>
          <a:p>
            <a:endParaRPr b="0" lang="en-US" sz="1500" spc="-1" strike="noStrike">
              <a:solidFill>
                <a:srgbClr val="404040"/>
              </a:solidFill>
              <a:uFill>
                <a:solidFill>
                  <a:srgbClr val="ffffff"/>
                </a:solidFill>
              </a:uFill>
              <a:latin typeface="Century Gothic"/>
            </a:endParaRPr>
          </a:p>
        </p:txBody>
      </p:sp>
      <p:pic>
        <p:nvPicPr>
          <p:cNvPr id="269" name="Imagen 1" descr=""/>
          <p:cNvPicPr/>
          <p:nvPr/>
        </p:nvPicPr>
        <p:blipFill>
          <a:blip r:embed="rId1"/>
          <a:stretch/>
        </p:blipFill>
        <p:spPr>
          <a:xfrm>
            <a:off x="3963600" y="3645000"/>
            <a:ext cx="4543200" cy="2707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Subsistemas de robots</a:t>
            </a:r>
            <a:endParaRPr b="0" lang="en-US" sz="3600" spc="-1" strike="noStrike">
              <a:solidFill>
                <a:srgbClr val="000000"/>
              </a:solidFill>
              <a:uFill>
                <a:solidFill>
                  <a:srgbClr val="ffffff"/>
                </a:solidFill>
              </a:uFill>
              <a:latin typeface="Century Gothic"/>
            </a:endParaRPr>
          </a:p>
        </p:txBody>
      </p:sp>
      <p:sp>
        <p:nvSpPr>
          <p:cNvPr id="271" name="TextShape 2"/>
          <p:cNvSpPr txBox="1"/>
          <p:nvPr/>
        </p:nvSpPr>
        <p:spPr>
          <a:xfrm>
            <a:off x="1942560" y="2133720"/>
            <a:ext cx="6591600" cy="3777120"/>
          </a:xfrm>
          <a:prstGeom prst="rect">
            <a:avLst/>
          </a:prstGeom>
          <a:noFill/>
          <a:ln>
            <a:noFill/>
          </a:ln>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Subsistema de movimiento</a:t>
            </a:r>
            <a:endParaRPr b="0" lang="en-US" sz="1800" spc="-1" strike="noStrike">
              <a:solidFill>
                <a:srgbClr val="404040"/>
              </a:solidFill>
              <a:uFill>
                <a:solidFill>
                  <a:srgbClr val="ffffff"/>
                </a:solidFill>
              </a:uFill>
              <a:latin typeface="Century Gothic"/>
            </a:endParaRPr>
          </a:p>
          <a:p>
            <a:pPr>
              <a:lnSpc>
                <a:spcPct val="100000"/>
              </a:lnSpc>
              <a:spcBef>
                <a:spcPts val="1001"/>
              </a:spcBef>
            </a:pPr>
            <a:endParaRPr b="0" lang="en-US" sz="1800" spc="-1" strike="noStrike">
              <a:solidFill>
                <a:srgbClr val="404040"/>
              </a:solidFill>
              <a:uFill>
                <a:solidFill>
                  <a:srgbClr val="ffffff"/>
                </a:solidFill>
              </a:uFill>
              <a:latin typeface="Century Gothic"/>
            </a:endParaRPr>
          </a:p>
        </p:txBody>
      </p:sp>
      <p:pic>
        <p:nvPicPr>
          <p:cNvPr id="272" name="Imagen 4" descr=""/>
          <p:cNvPicPr/>
          <p:nvPr/>
        </p:nvPicPr>
        <p:blipFill>
          <a:blip r:embed="rId1"/>
          <a:stretch/>
        </p:blipFill>
        <p:spPr>
          <a:xfrm>
            <a:off x="1871640" y="2514240"/>
            <a:ext cx="5241600" cy="30916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Subsistemas de robots</a:t>
            </a:r>
            <a:endParaRPr b="0" lang="en-US" sz="3600" spc="-1" strike="noStrike">
              <a:solidFill>
                <a:srgbClr val="000000"/>
              </a:solidFill>
              <a:uFill>
                <a:solidFill>
                  <a:srgbClr val="ffffff"/>
                </a:solidFill>
              </a:uFill>
              <a:latin typeface="Century Gothic"/>
            </a:endParaRPr>
          </a:p>
        </p:txBody>
      </p:sp>
      <p:sp>
        <p:nvSpPr>
          <p:cNvPr id="274" name="TextShape 2"/>
          <p:cNvSpPr txBox="1"/>
          <p:nvPr/>
        </p:nvSpPr>
        <p:spPr>
          <a:xfrm>
            <a:off x="1942560" y="2133720"/>
            <a:ext cx="6591600" cy="3777120"/>
          </a:xfrm>
          <a:prstGeom prst="rect">
            <a:avLst/>
          </a:prstGeom>
          <a:noFill/>
          <a:ln>
            <a:noFill/>
          </a:ln>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Subsistema de reconocimiento</a:t>
            </a:r>
            <a:endParaRPr b="0" lang="en-US" sz="1800" spc="-1" strike="noStrike">
              <a:solidFill>
                <a:srgbClr val="404040"/>
              </a:solidFill>
              <a:uFill>
                <a:solidFill>
                  <a:srgbClr val="ffffff"/>
                </a:solidFill>
              </a:uFill>
              <a:latin typeface="Century Gothic"/>
            </a:endParaRPr>
          </a:p>
        </p:txBody>
      </p:sp>
      <p:pic>
        <p:nvPicPr>
          <p:cNvPr id="275" name="Imagen 5" descr=""/>
          <p:cNvPicPr/>
          <p:nvPr/>
        </p:nvPicPr>
        <p:blipFill>
          <a:blip r:embed="rId1"/>
          <a:stretch/>
        </p:blipFill>
        <p:spPr>
          <a:xfrm>
            <a:off x="1979640" y="2561400"/>
            <a:ext cx="5184360" cy="30391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Subsistemas de robots</a:t>
            </a:r>
            <a:endParaRPr b="0" lang="en-US" sz="3600" spc="-1" strike="noStrike">
              <a:solidFill>
                <a:srgbClr val="000000"/>
              </a:solidFill>
              <a:uFill>
                <a:solidFill>
                  <a:srgbClr val="ffffff"/>
                </a:solidFill>
              </a:uFill>
              <a:latin typeface="Century Gothic"/>
            </a:endParaRPr>
          </a:p>
        </p:txBody>
      </p:sp>
      <p:sp>
        <p:nvSpPr>
          <p:cNvPr id="277" name="TextShape 2"/>
          <p:cNvSpPr txBox="1"/>
          <p:nvPr/>
        </p:nvSpPr>
        <p:spPr>
          <a:xfrm>
            <a:off x="1942560" y="2133720"/>
            <a:ext cx="6591600" cy="3777120"/>
          </a:xfrm>
          <a:prstGeom prst="rect">
            <a:avLst/>
          </a:prstGeom>
          <a:noFill/>
          <a:ln>
            <a:noFill/>
          </a:ln>
        </p:spPr>
        <p:txBody>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Subsistema de control</a:t>
            </a:r>
            <a:endParaRPr b="0" lang="en-US" sz="1800" spc="-1" strike="noStrike">
              <a:solidFill>
                <a:srgbClr val="404040"/>
              </a:solidFill>
              <a:uFill>
                <a:solidFill>
                  <a:srgbClr val="ffffff"/>
                </a:solidFill>
              </a:uFill>
              <a:latin typeface="Century Gothic"/>
            </a:endParaRPr>
          </a:p>
        </p:txBody>
      </p:sp>
      <p:pic>
        <p:nvPicPr>
          <p:cNvPr id="278" name="Imagen 3" descr=""/>
          <p:cNvPicPr/>
          <p:nvPr/>
        </p:nvPicPr>
        <p:blipFill>
          <a:blip r:embed="rId1"/>
          <a:stretch/>
        </p:blipFill>
        <p:spPr>
          <a:xfrm>
            <a:off x="2843640" y="2671920"/>
            <a:ext cx="3207240" cy="29286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Subsistema de movimiento</a:t>
            </a:r>
            <a:endParaRPr b="0" lang="en-US" sz="3600" spc="-1" strike="noStrike">
              <a:solidFill>
                <a:srgbClr val="000000"/>
              </a:solidFill>
              <a:uFill>
                <a:solidFill>
                  <a:srgbClr val="ffffff"/>
                </a:solidFill>
              </a:uFill>
              <a:latin typeface="Century Gothic"/>
            </a:endParaRPr>
          </a:p>
        </p:txBody>
      </p:sp>
      <p:sp>
        <p:nvSpPr>
          <p:cNvPr id="280" name="TextShape 2"/>
          <p:cNvSpPr txBox="1"/>
          <p:nvPr/>
        </p:nvSpPr>
        <p:spPr>
          <a:xfrm>
            <a:off x="1941840" y="1124640"/>
            <a:ext cx="6686280" cy="3777120"/>
          </a:xfrm>
          <a:prstGeom prst="rect">
            <a:avLst/>
          </a:prstGeom>
          <a:noFill/>
          <a:ln>
            <a:noFill/>
          </a:ln>
        </p:spPr>
        <p:txBody>
          <a:bodyPr/>
          <a:p>
            <a:pPr marL="343080" indent="-34272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Elementos del subsistema de movimiento:</a:t>
            </a:r>
            <a:endParaRPr b="0" lang="en-US" sz="16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Manipulador</a:t>
            </a:r>
            <a:endParaRPr b="0" lang="en-US" sz="14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Se trata de la estructura física, la parte que se está moviendo. Ésta incluye eslabones (también llamados “cuerpos”) y articulaciones (que también se denominan “pares cinemáticos”), normalmente conectadas en serie</a:t>
            </a:r>
            <a:endParaRPr b="0" lang="en-US" sz="12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Efector Final</a:t>
            </a:r>
            <a:r>
              <a:rPr b="0" lang="en-US" sz="1400" spc="-1" strike="noStrike">
                <a:solidFill>
                  <a:srgbClr val="404040"/>
                </a:solidFill>
                <a:uFill>
                  <a:solidFill>
                    <a:srgbClr val="ffffff"/>
                  </a:solidFill>
                </a:uFill>
                <a:latin typeface="Century Gothic"/>
              </a:rPr>
              <a:t>	</a:t>
            </a:r>
            <a:endParaRPr b="0" lang="en-US" sz="14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Ésta es la parte instalada en el extremo del manipulador. Es equivalente a la mano humana.</a:t>
            </a:r>
            <a:endParaRPr b="0" lang="en-US" sz="12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Actuador</a:t>
            </a:r>
            <a:endParaRPr b="0" lang="en-US" sz="14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Los actuadores de un robot proporcionan el movimiento para el manipulador y para el efector final. Se clasifican como neumáticos, hidráulicos o eléctricos, según su principio de operación</a:t>
            </a:r>
            <a:endParaRPr b="0" lang="en-US" sz="12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Transmisión</a:t>
            </a:r>
            <a:endParaRPr b="0" lang="en-US" sz="14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Como lo sugiere el término, estos elementos transmiten el movimiento de motores y de actuadores a los eslabones del manipulador.</a:t>
            </a:r>
            <a:endParaRPr b="0" lang="en-US" sz="12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Transmisión por banda y cadena</a:t>
            </a:r>
            <a:endParaRPr b="0" lang="en-US" sz="14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Los accionamientos por banda se utilizan mucho en la robótica, especialmente la banda síncrona. Las cadenas, por otro lado, son por lo general más económicas. Tienen una mayor capacidad de carga y una vida útil más larga en comparación con las transmisiones por banda, aunque menor en comparación con los engranajes.</a:t>
            </a:r>
            <a:endParaRPr b="0" lang="en-US" sz="1200" spc="-1" strike="noStrike">
              <a:solidFill>
                <a:srgbClr val="404040"/>
              </a:solidFill>
              <a:uFill>
                <a:solidFill>
                  <a:srgbClr val="ffffff"/>
                </a:solidFill>
              </a:uFill>
              <a:latin typeface="Century Gothic"/>
            </a:endParaRPr>
          </a:p>
          <a:p>
            <a:endParaRPr b="0" lang="en-US" sz="1200" spc="-1" strike="noStrike">
              <a:solidFill>
                <a:srgbClr val="404040"/>
              </a:solidFill>
              <a:uFill>
                <a:solidFill>
                  <a:srgbClr val="ffffff"/>
                </a:solidFill>
              </a:uFill>
              <a:latin typeface="Century Gothic"/>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1942560" y="2136600"/>
            <a:ext cx="3197160" cy="3767040"/>
          </a:xfrm>
          <a:prstGeom prst="rect">
            <a:avLst/>
          </a:prstGeom>
          <a:noFill/>
          <a:ln>
            <a:noFill/>
          </a:ln>
        </p:spPr>
        <p:txBody>
          <a:bodyPr>
            <a:normAutofit/>
          </a:bodyPr>
          <a:p>
            <a:endParaRPr b="0" lang="en-US" sz="1800" spc="-1" strike="noStrike">
              <a:solidFill>
                <a:srgbClr val="404040"/>
              </a:solidFill>
              <a:uFill>
                <a:solidFill>
                  <a:srgbClr val="ffffff"/>
                </a:solidFill>
              </a:uFill>
              <a:latin typeface="Century Gothic"/>
            </a:endParaRPr>
          </a:p>
        </p:txBody>
      </p:sp>
      <p:sp>
        <p:nvSpPr>
          <p:cNvPr id="282" name="TextShape 2"/>
          <p:cNvSpPr txBox="1"/>
          <p:nvPr/>
        </p:nvSpPr>
        <p:spPr>
          <a:xfrm>
            <a:off x="5337360" y="836640"/>
            <a:ext cx="3196800" cy="3767040"/>
          </a:xfrm>
          <a:prstGeom prst="rect">
            <a:avLst/>
          </a:prstGeom>
          <a:noFill/>
          <a:ln>
            <a:noFill/>
          </a:ln>
        </p:spPr>
        <p:txBody>
          <a:bodyPr/>
          <a:p>
            <a:pPr lvl="1" marL="743040" indent="-28548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Engranajes</a:t>
            </a:r>
            <a:endParaRPr b="0" lang="en-US" sz="14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Entre todas las transmisiones mecánicas, los diferentes tipos de engranajes, son los más confiables y duraderos, aunque el juego entre los dientes tendrá que tomarse en cuenta cuidadosamente durante la fase de diseño.</a:t>
            </a:r>
            <a:endParaRPr b="0" lang="en-US" sz="12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Mecanismos de eslabones</a:t>
            </a:r>
            <a:endParaRPr b="0" lang="en-US" sz="14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200" spc="-1" strike="noStrike">
                <a:solidFill>
                  <a:srgbClr val="404040"/>
                </a:solidFill>
                <a:uFill>
                  <a:solidFill>
                    <a:srgbClr val="ffffff"/>
                  </a:solidFill>
                </a:uFill>
                <a:latin typeface="Century Gothic"/>
              </a:rPr>
              <a:t>A fin de reducir el peso y exceso de flexibilidad de los elementos de transmisión arriba </a:t>
            </a:r>
            <a:r>
              <a:rPr b="0" lang="en-US" sz="1400" spc="-1" strike="noStrike">
                <a:solidFill>
                  <a:srgbClr val="404040"/>
                </a:solidFill>
                <a:uFill>
                  <a:solidFill>
                    <a:srgbClr val="ffffff"/>
                  </a:solidFill>
                </a:uFill>
                <a:latin typeface="Century Gothic"/>
              </a:rPr>
              <a:t>mencionados</a:t>
            </a:r>
            <a:r>
              <a:rPr b="0" lang="en-US" sz="1200" spc="-1" strike="noStrike">
                <a:solidFill>
                  <a:srgbClr val="404040"/>
                </a:solidFill>
                <a:uFill>
                  <a:solidFill>
                    <a:srgbClr val="ffffff"/>
                  </a:solidFill>
                </a:uFill>
                <a:latin typeface="Century Gothic"/>
              </a:rPr>
              <a:t>, se emplean los mecanismos de eslabones  de la figura 2.7</a:t>
            </a:r>
            <a:r>
              <a:rPr b="0" i="1" lang="en-US" sz="1200" spc="-1" strike="noStrike">
                <a:solidFill>
                  <a:srgbClr val="404040"/>
                </a:solidFill>
                <a:uFill>
                  <a:solidFill>
                    <a:srgbClr val="ffffff"/>
                  </a:solidFill>
                </a:uFill>
                <a:latin typeface="Century Gothic"/>
              </a:rPr>
              <a:t>a</a:t>
            </a:r>
            <a:r>
              <a:rPr b="0" lang="en-US" sz="1200" spc="-1" strike="noStrike">
                <a:solidFill>
                  <a:srgbClr val="404040"/>
                </a:solidFill>
                <a:uFill>
                  <a:solidFill>
                    <a:srgbClr val="ffffff"/>
                  </a:solidFill>
                </a:uFill>
                <a:latin typeface="Century Gothic"/>
              </a:rPr>
              <a:t>).  La figura 2.7</a:t>
            </a:r>
            <a:r>
              <a:rPr b="0" i="1" lang="en-US" sz="1200" spc="-1" strike="noStrike">
                <a:solidFill>
                  <a:srgbClr val="404040"/>
                </a:solidFill>
                <a:uFill>
                  <a:solidFill>
                    <a:srgbClr val="ffffff"/>
                  </a:solidFill>
                </a:uFill>
                <a:latin typeface="Century Gothic"/>
              </a:rPr>
              <a:t>b</a:t>
            </a:r>
            <a:r>
              <a:rPr b="0" lang="en-US" sz="1200" spc="-1" strike="noStrike">
                <a:solidFill>
                  <a:srgbClr val="404040"/>
                </a:solidFill>
                <a:uFill>
                  <a:solidFill>
                    <a:srgbClr val="ffffff"/>
                  </a:solidFill>
                </a:uFill>
                <a:latin typeface="Century Gothic"/>
              </a:rPr>
              <a:t>) muestra cómo se utiliza un gato de husillo con un arreglo de cuatro barras para transmitir movimientos.</a:t>
            </a:r>
            <a:endParaRPr b="0" lang="en-US" sz="1200" spc="-1" strike="noStrike">
              <a:solidFill>
                <a:srgbClr val="404040"/>
              </a:solidFill>
              <a:uFill>
                <a:solidFill>
                  <a:srgbClr val="ffffff"/>
                </a:solidFill>
              </a:uFill>
              <a:latin typeface="Century Gothic"/>
            </a:endParaRPr>
          </a:p>
          <a:p>
            <a:pPr>
              <a:lnSpc>
                <a:spcPct val="100000"/>
              </a:lnSpc>
              <a:spcBef>
                <a:spcPts val="1001"/>
              </a:spcBef>
            </a:pPr>
            <a:endParaRPr b="0" lang="en-US" sz="1200" spc="-1" strike="noStrike">
              <a:solidFill>
                <a:srgbClr val="404040"/>
              </a:solidFill>
              <a:uFill>
                <a:solidFill>
                  <a:srgbClr val="ffffff"/>
                </a:solidFill>
              </a:uFill>
              <a:latin typeface="Century Gothic"/>
            </a:endParaRPr>
          </a:p>
        </p:txBody>
      </p:sp>
      <p:pic>
        <p:nvPicPr>
          <p:cNvPr id="283" name="Imagen 3" descr=""/>
          <p:cNvPicPr/>
          <p:nvPr/>
        </p:nvPicPr>
        <p:blipFill>
          <a:blip r:embed="rId1"/>
          <a:stretch/>
        </p:blipFill>
        <p:spPr>
          <a:xfrm>
            <a:off x="1143000" y="688320"/>
            <a:ext cx="3996720" cy="2599920"/>
          </a:xfrm>
          <a:prstGeom prst="rect">
            <a:avLst/>
          </a:prstGeom>
          <a:ln>
            <a:noFill/>
          </a:ln>
        </p:spPr>
      </p:pic>
      <p:pic>
        <p:nvPicPr>
          <p:cNvPr id="284" name="Imagen 8" descr=""/>
          <p:cNvPicPr/>
          <p:nvPr/>
        </p:nvPicPr>
        <p:blipFill>
          <a:blip r:embed="rId2"/>
          <a:stretch/>
        </p:blipFill>
        <p:spPr>
          <a:xfrm>
            <a:off x="1143000" y="3394800"/>
            <a:ext cx="3996720" cy="26694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1945080" y="624240"/>
            <a:ext cx="6588720" cy="1280520"/>
          </a:xfrm>
          <a:prstGeom prst="rect">
            <a:avLst/>
          </a:prstGeom>
          <a:noFill/>
          <a:ln>
            <a:noFill/>
          </a:ln>
        </p:spPr>
        <p:txBody>
          <a:bodyPr/>
          <a:p>
            <a:pPr>
              <a:lnSpc>
                <a:spcPct val="100000"/>
              </a:lnSpc>
            </a:pPr>
            <a:r>
              <a:rPr b="0" lang="en-US" sz="3600" spc="-1" strike="noStrike">
                <a:solidFill>
                  <a:srgbClr val="1581aa"/>
                </a:solidFill>
                <a:uFill>
                  <a:solidFill>
                    <a:srgbClr val="ffffff"/>
                  </a:solidFill>
                </a:uFill>
                <a:latin typeface="Century Gothic"/>
              </a:rPr>
              <a:t>Subsistema de reconocimiento</a:t>
            </a:r>
            <a:endParaRPr b="0" lang="en-US" sz="3600" spc="-1" strike="noStrike">
              <a:solidFill>
                <a:srgbClr val="000000"/>
              </a:solidFill>
              <a:uFill>
                <a:solidFill>
                  <a:srgbClr val="ffffff"/>
                </a:solidFill>
              </a:uFill>
              <a:latin typeface="Century Gothic"/>
            </a:endParaRPr>
          </a:p>
        </p:txBody>
      </p:sp>
      <p:sp>
        <p:nvSpPr>
          <p:cNvPr id="286" name="TextShape 2"/>
          <p:cNvSpPr txBox="1"/>
          <p:nvPr/>
        </p:nvSpPr>
        <p:spPr>
          <a:xfrm>
            <a:off x="1942560" y="2133720"/>
            <a:ext cx="6591600" cy="377712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0" lang="en-US" sz="1800" spc="-1" strike="noStrike">
                <a:solidFill>
                  <a:srgbClr val="404040"/>
                </a:solidFill>
                <a:uFill>
                  <a:solidFill>
                    <a:srgbClr val="ffffff"/>
                  </a:solidFill>
                </a:uFill>
                <a:latin typeface="Century Gothic"/>
              </a:rPr>
              <a:t>Elementos del subsistema de reconocimiento</a:t>
            </a:r>
            <a:endParaRPr b="0" lang="en-US" sz="1800" spc="-1" strike="noStrike">
              <a:solidFill>
                <a:srgbClr val="404040"/>
              </a:solidFill>
              <a:uFill>
                <a:solidFill>
                  <a:srgbClr val="ffffff"/>
                </a:solidFill>
              </a:uFill>
              <a:latin typeface="Century Gothic"/>
            </a:endParaRPr>
          </a:p>
          <a:p>
            <a:r>
              <a:rPr b="0" lang="en-US" sz="1600" spc="-1" strike="noStrike">
                <a:solidFill>
                  <a:srgbClr val="404040"/>
                </a:solidFill>
                <a:uFill>
                  <a:solidFill>
                    <a:srgbClr val="ffffff"/>
                  </a:solidFill>
                </a:uFill>
                <a:latin typeface="Century Gothic"/>
              </a:rPr>
              <a:t>El elemento mas importante en el subsistema de reconocimiento es el sensor, el cual puede compararse con nuestros ojos o nuestra nariz.</a:t>
            </a:r>
            <a:endParaRPr b="0" lang="en-US" sz="16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Sensores</a:t>
            </a:r>
            <a:endParaRPr b="0" lang="en-US" sz="16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La mayoría de los sensores son esencialmente transductores, que convierten la forma de una señal en otra. Por ejemplo, el ojo humano convierte patrones de luz en señales eléctricas. Los sensores forman parte de una de varias áreas generales: visión, tacto, detección de rango y proximidad, navegación, reconocimiento del habla, etc. Cada una de estas áreas es en sí un área de investigación individual.</a:t>
            </a:r>
            <a:endParaRPr b="0" lang="en-US" sz="1400" spc="-1" strike="noStrike">
              <a:solidFill>
                <a:srgbClr val="404040"/>
              </a:solidFill>
              <a:uFill>
                <a:solidFill>
                  <a:srgbClr val="ffffff"/>
                </a:solidFill>
              </a:uFill>
              <a:latin typeface="Century Gothic"/>
            </a:endParaRPr>
          </a:p>
          <a:p>
            <a:pPr lvl="1" marL="743040" indent="-285480">
              <a:lnSpc>
                <a:spcPct val="100000"/>
              </a:lnSpc>
              <a:spcBef>
                <a:spcPts val="1001"/>
              </a:spcBef>
              <a:buClr>
                <a:srgbClr val="353535"/>
              </a:buClr>
              <a:buFont typeface="Wingdings 3" charset="2"/>
              <a:buChar char=""/>
            </a:pPr>
            <a:r>
              <a:rPr b="0" lang="en-US" sz="1600" spc="-1" strike="noStrike">
                <a:solidFill>
                  <a:srgbClr val="404040"/>
                </a:solidFill>
                <a:uFill>
                  <a:solidFill>
                    <a:srgbClr val="ffffff"/>
                  </a:solidFill>
                </a:uFill>
                <a:latin typeface="Century Gothic"/>
              </a:rPr>
              <a:t>Convertidor Analógico digital</a:t>
            </a:r>
            <a:endParaRPr b="0" lang="en-US" sz="1600" spc="-1" strike="noStrike">
              <a:solidFill>
                <a:srgbClr val="404040"/>
              </a:solidFill>
              <a:uFill>
                <a:solidFill>
                  <a:srgbClr val="ffffff"/>
                </a:solidFill>
              </a:uFill>
              <a:latin typeface="Century Gothic"/>
            </a:endParaRPr>
          </a:p>
          <a:p>
            <a:pPr lvl="2" marL="1143000" indent="-228240">
              <a:lnSpc>
                <a:spcPct val="100000"/>
              </a:lnSpc>
              <a:spcBef>
                <a:spcPts val="1001"/>
              </a:spcBef>
              <a:buClr>
                <a:srgbClr val="353535"/>
              </a:buClr>
              <a:buFont typeface="Wingdings 3" charset="2"/>
              <a:buChar char=""/>
            </a:pPr>
            <a:r>
              <a:rPr b="0" lang="en-US" sz="1400" spc="-1" strike="noStrike">
                <a:solidFill>
                  <a:srgbClr val="404040"/>
                </a:solidFill>
                <a:uFill>
                  <a:solidFill>
                    <a:srgbClr val="ffffff"/>
                  </a:solidFill>
                </a:uFill>
                <a:latin typeface="Century Gothic"/>
              </a:rPr>
              <a:t>Este dispositivo electrónico se comunica con los sensores y con el controlador del robot.</a:t>
            </a:r>
            <a:endParaRPr b="0" lang="en-US" sz="1400" spc="-1" strike="noStrike">
              <a:solidFill>
                <a:srgbClr val="404040"/>
              </a:solidFill>
              <a:uFill>
                <a:solidFill>
                  <a:srgbClr val="ffffff"/>
                </a:solidFill>
              </a:uFill>
              <a:latin typeface="Century Gothic"/>
            </a:endParaRPr>
          </a:p>
          <a:p>
            <a:endParaRPr b="0" lang="en-US" sz="1400" spc="-1" strike="noStrike">
              <a:solidFill>
                <a:srgbClr val="404040"/>
              </a:solidFill>
              <a:uFill>
                <a:solidFill>
                  <a:srgbClr val="ffffff"/>
                </a:solidFill>
              </a:uFill>
              <a:latin typeface="Century Gothic"/>
            </a:endParaRPr>
          </a:p>
          <a:p>
            <a:endParaRPr b="0" lang="en-US" sz="1400" spc="-1" strike="noStrike">
              <a:solidFill>
                <a:srgbClr val="404040"/>
              </a:solidFill>
              <a:uFill>
                <a:solidFill>
                  <a:srgbClr val="ffffff"/>
                </a:solidFill>
              </a:uFill>
              <a:latin typeface="Century Gothic"/>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TotalTime>
  <Application>LibreOffice/5.2.7.2$Linux_X86_64 LibreOffice_project/20$Build-2</Application>
  <Words>561</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2015-08-06T03:38:27Z</dcterms:created>
  <dc:creator/>
  <dc:description/>
  <dc:language>es-MX</dc:language>
  <cp:lastModifiedBy/>
  <dcterms:modified xsi:type="dcterms:W3CDTF">2017-08-23T08:17:29Z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y fmtid="{D5CDD505-2E9C-101B-9397-08002B2CF9AE}" pid="12" name="_TemplateID">
    <vt:lpwstr>TC029010269991</vt:lpwstr>
  </property>
</Properties>
</file>