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557-48C3-574F-968B-691593B6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D743-1A09-0C42-90F6-DE94C15A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AB8E-EF60-164C-BEB1-5100D69F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753E-5D58-5740-AC0C-F3228ED8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FC4-FFE0-0E48-A566-40DBBAB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59D3-0584-5749-957C-573BD67F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EF8F-7225-DA4E-9490-7C465945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33E8-B02B-444E-85F8-E6118A20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6D22-3478-2C49-A833-6B36C9E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F32B-9FC8-FB45-8A28-505F933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4FA41-2C91-6B44-B8E1-503045D8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E3C2C-4C44-AA4B-80A6-F18E0AD0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3F11-3CA2-EA4D-AF95-CD0E544A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A548-AF53-8647-9A58-74824DF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5245-9591-724F-9353-DDDAE52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AE7-A675-914D-988A-4D317F1C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A42F-2125-3B4B-87A8-6362A7D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9D07-9FBF-F148-ACF9-CD3F10F0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B128-B857-5948-AAC7-2A806AF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B9D-64E7-BA49-9B71-106537B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2955-DDA1-074E-A338-B6D7FD76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7F6B-C51D-FE46-B901-E53D85A9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4CEF-AE14-AB47-83D8-47BBE26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8C1-6AAC-114F-8AC3-32F0CA57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8EDA-92DA-9349-98FE-46BC5E62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E27-2712-F545-A1ED-13FA3085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C7F9-7C15-EE46-AED9-3AD77CC9E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5A418-D855-9449-9B55-1F1F7AF7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DBE2-3133-554C-B0B0-350501D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24C6-CCCD-1944-942A-DBDBC2E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705E-6FBE-6446-891D-A21EEA7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D36D-5192-5C44-A5C6-CDD53D12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B0C1-0AEB-3E4F-9307-0CBB41A5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F6A3-A44F-C545-AA02-7A03FCFB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4637-2EE9-894B-A5F3-6416E179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D489-92ED-2F48-9942-91A512FA3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8E13-5A2A-A442-82C6-9FAAA18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FC27E-0E66-8E45-BCC1-9D2DF925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6D13-1273-0140-9D2C-D0E38BE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F63-D7FB-F34A-9983-0D64A4D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DE764-8305-CC46-B6BD-E6CB7489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1A5AE-E949-2A43-BC65-6DD2913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2751-57DC-B14F-B860-566F3A5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F3A40-9B85-B04D-A528-F6681EF3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DC6BA-CC8F-1D4A-ACE8-23134964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DFCC-CA53-BC4C-9CC1-D58205E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1CE-4B7D-5846-81A9-9E11ED1B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B990-FEA7-5644-A132-CB2CBAF9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222F-A6A6-5145-B7DD-33D4F3AE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A82F-69F4-1B47-AEC2-3A5FA1BF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4225-3AFA-4740-B43A-C417D8CC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0A17-FAE9-F140-93E3-5029F2F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3A7-246E-0541-920F-409A6CC9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AFAB2-92D8-8D49-BF8E-A93329E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2738-C7D6-1645-ABFA-0CA07674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C2B1-11C0-8548-959F-8B387F6A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9F32D-78F2-9C40-BD9D-68B629DA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0C0E-68F8-AE40-B514-E6F8804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EFCAD-D171-CF4B-945F-74BD73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A863-A070-F448-A3D1-DDBA389E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2C0-1F38-B042-9A02-1472151D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51EF-B733-5D40-9B07-18305761047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1ADD-C39D-9346-B236-FE3AFC033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7E6D-256E-3044-A81B-FF1A0F7F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wang3702@purdue.edu" TargetMode="External"/><Relationship Id="rId2" Type="http://schemas.openxmlformats.org/officeDocument/2006/relationships/hyperlink" Target="mailto:dkihara@purdue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ryoREAD" TargetMode="External"/><Relationship Id="rId2" Type="http://schemas.openxmlformats.org/officeDocument/2006/relationships/hyperlink" Target="https://github.com/kiharalab/CryoRE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7AA8-0B95-8949-80C6-5AAD62B5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CryoREAD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89FE-D0F1-3941-B2C5-34D354D6B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Advisor: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47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4A5703-FE53-BDF1-6B1D-7515790B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258384" cy="1809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09D7-F2E1-274E-A3C4-6BE2F945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CryoREAD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51044-7F1E-2347-9ED2-012290DC460A}"/>
              </a:ext>
            </a:extLst>
          </p:cNvPr>
          <p:cNvSpPr/>
          <p:nvPr/>
        </p:nvSpPr>
        <p:spPr>
          <a:xfrm>
            <a:off x="1021279" y="2171732"/>
            <a:ext cx="249382" cy="29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C53D-E8E0-0A4E-8ADF-36A4AA042DBB}"/>
              </a:ext>
            </a:extLst>
          </p:cNvPr>
          <p:cNvSpPr txBox="1"/>
          <p:nvPr/>
        </p:nvSpPr>
        <p:spPr>
          <a:xfrm>
            <a:off x="1332838" y="1951080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AF83A-2341-9A4A-8B05-B5839BF4031E}"/>
              </a:ext>
            </a:extLst>
          </p:cNvPr>
          <p:cNvSpPr txBox="1"/>
          <p:nvPr/>
        </p:nvSpPr>
        <p:spPr>
          <a:xfrm>
            <a:off x="635000" y="3888061"/>
            <a:ext cx="501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Successful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message: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577D-98A3-1056-2D99-D4242057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55" y="4403133"/>
            <a:ext cx="7772400" cy="20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E92F4C-5D09-E0B3-94AC-8798276A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473963"/>
            <a:ext cx="10452225" cy="1955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D4382-E589-544A-A7D2-05F56A1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pdb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F30E3-15CA-DC40-A583-76989D0959ED}"/>
              </a:ext>
            </a:extLst>
          </p:cNvPr>
          <p:cNvSpPr/>
          <p:nvPr/>
        </p:nvSpPr>
        <p:spPr>
          <a:xfrm>
            <a:off x="838200" y="1780821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65E4-76AB-1744-A722-15AE543F5B17}"/>
              </a:ext>
            </a:extLst>
          </p:cNvPr>
          <p:cNvSpPr txBox="1"/>
          <p:nvPr/>
        </p:nvSpPr>
        <p:spPr>
          <a:xfrm>
            <a:off x="1146957" y="1692111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2FD642-5B3B-6472-910D-1277AEE7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3976811"/>
            <a:ext cx="5155266" cy="2449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FA132-40B4-4FE8-47FD-3B9961E1403E}"/>
              </a:ext>
            </a:extLst>
          </p:cNvPr>
          <p:cNvSpPr txBox="1"/>
          <p:nvPr/>
        </p:nvSpPr>
        <p:spPr>
          <a:xfrm>
            <a:off x="818407" y="3517710"/>
            <a:ext cx="52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Detection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Results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pdb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0EC22-66EC-CEAB-8DE0-98F3EBDD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09" y="1205453"/>
            <a:ext cx="9772182" cy="1628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DE80B-BEC2-8045-94AB-8DB0B28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AF655-6B31-524D-AEAC-3B2AC8834DAD}"/>
              </a:ext>
            </a:extLst>
          </p:cNvPr>
          <p:cNvSpPr/>
          <p:nvPr/>
        </p:nvSpPr>
        <p:spPr>
          <a:xfrm>
            <a:off x="1325088" y="164584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11359-B87D-4840-B956-B27285520642}"/>
              </a:ext>
            </a:extLst>
          </p:cNvPr>
          <p:cNvSpPr txBox="1"/>
          <p:nvPr/>
        </p:nvSpPr>
        <p:spPr>
          <a:xfrm>
            <a:off x="648194" y="2108259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visualize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6102-6F06-06E8-DB9E-883983A4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56" y="2895162"/>
            <a:ext cx="5295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A6F2-FD51-CC47-A5B7-AD93C32E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5BC-CBD2-2A45-A5ED-5CDB32CD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Professor:</a:t>
            </a:r>
          </a:p>
          <a:p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dkihara@purdue.edu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altLang="zh-CN" dirty="0"/>
              <a:t>Developer:</a:t>
            </a:r>
          </a:p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wang3702@purdue.edu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11C23-7A95-EC48-9EF8-4998FEAAE2B7}"/>
              </a:ext>
            </a:extLst>
          </p:cNvPr>
          <p:cNvSpPr/>
          <p:nvPr/>
        </p:nvSpPr>
        <p:spPr>
          <a:xfrm>
            <a:off x="4408517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8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36A-903A-DD41-9C51-3F47233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r>
              <a:rPr lang="en-US" dirty="0">
                <a:hlinkClick r:id="rId2"/>
              </a:rPr>
              <a:t>https://github.com/kiharalab/CryoREAD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Platform:</a:t>
            </a:r>
          </a:p>
          <a:p>
            <a:r>
              <a:rPr lang="en-US" dirty="0">
                <a:hlinkClick r:id="rId3"/>
              </a:rPr>
              <a:t>https://bit.ly/CryoREAD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suggest: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Chrome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AFBFBF7-7B65-5841-8D7E-0DCED179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78" y="4988906"/>
            <a:ext cx="1322994" cy="13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A252E-96EF-66E2-28C0-10E0D02E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0" y="3276337"/>
            <a:ext cx="6123276" cy="26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7FA8E-D837-FD81-AB89-9C3367C8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1526098"/>
            <a:ext cx="10333127" cy="440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CF6D-049F-704E-9C98-EBF2FC41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103CF-D959-4342-A42B-C06506B3FEA6}"/>
              </a:ext>
            </a:extLst>
          </p:cNvPr>
          <p:cNvSpPr txBox="1"/>
          <p:nvPr/>
        </p:nvSpPr>
        <p:spPr>
          <a:xfrm>
            <a:off x="8961912" y="1027906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231C6-BE2A-CD4B-A02C-708294BE7BB9}"/>
              </a:ext>
            </a:extLst>
          </p:cNvPr>
          <p:cNvSpPr/>
          <p:nvPr/>
        </p:nvSpPr>
        <p:spPr>
          <a:xfrm>
            <a:off x="10854047" y="1526098"/>
            <a:ext cx="381989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C42F82-946E-04C0-B627-36446213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0" y="1472540"/>
            <a:ext cx="10938550" cy="466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94F32-E776-264E-B47B-32BDD18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machine.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6341C-F5BF-814E-B0AD-8A2049139C41}"/>
              </a:ext>
            </a:extLst>
          </p:cNvPr>
          <p:cNvSpPr/>
          <p:nvPr/>
        </p:nvSpPr>
        <p:spPr>
          <a:xfrm>
            <a:off x="9851777" y="1908143"/>
            <a:ext cx="1104405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9144-6418-094F-8C0A-692374901DA2}"/>
              </a:ext>
            </a:extLst>
          </p:cNvPr>
          <p:cNvSpPr txBox="1"/>
          <p:nvPr/>
        </p:nvSpPr>
        <p:spPr>
          <a:xfrm>
            <a:off x="9164176" y="1283529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connect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machine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CFEA-C257-7546-9963-A79E6882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999" y="3116654"/>
            <a:ext cx="1968500" cy="66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39895E-95BC-3D4B-8568-FFF84811B316}"/>
              </a:ext>
            </a:extLst>
          </p:cNvPr>
          <p:cNvSpPr/>
          <p:nvPr/>
        </p:nvSpPr>
        <p:spPr>
          <a:xfrm>
            <a:off x="9542235" y="3236126"/>
            <a:ext cx="2086264" cy="540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15A742-C840-1842-A040-608FEAF1D116}"/>
              </a:ext>
            </a:extLst>
          </p:cNvPr>
          <p:cNvCxnSpPr/>
          <p:nvPr/>
        </p:nvCxnSpPr>
        <p:spPr>
          <a:xfrm>
            <a:off x="10450286" y="2483404"/>
            <a:ext cx="0" cy="633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0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D33E5-30FB-8488-225E-F48C4C4AB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34"/>
          <a:stretch/>
        </p:blipFill>
        <p:spPr>
          <a:xfrm>
            <a:off x="1816923" y="1690688"/>
            <a:ext cx="9322131" cy="273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60983-EF63-3C4F-AA32-CAE51A3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BBCF6-F4DC-9948-9FFD-836AE103CFE2}"/>
              </a:ext>
            </a:extLst>
          </p:cNvPr>
          <p:cNvSpPr/>
          <p:nvPr/>
        </p:nvSpPr>
        <p:spPr>
          <a:xfrm>
            <a:off x="2128653" y="3055795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CDEB-9D0B-7C4C-A08A-9DEEFC7E42B5}"/>
              </a:ext>
            </a:extLst>
          </p:cNvPr>
          <p:cNvSpPr txBox="1"/>
          <p:nvPr/>
        </p:nvSpPr>
        <p:spPr>
          <a:xfrm>
            <a:off x="1009402" y="3466494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26E7E-B2EC-7E93-94C5-1DB9038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53" y="4519329"/>
            <a:ext cx="7772400" cy="2184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71C84-A815-51E0-8FFB-3112780FE4EA}"/>
              </a:ext>
            </a:extLst>
          </p:cNvPr>
          <p:cNvSpPr txBox="1"/>
          <p:nvPr/>
        </p:nvSpPr>
        <p:spPr>
          <a:xfrm>
            <a:off x="1173677" y="4069943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Expected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1563B-AD3B-0109-1964-788ABAA7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6" y="1929727"/>
            <a:ext cx="11051407" cy="1461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60983-EF63-3C4F-AA32-CAE51A3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BBCF6-F4DC-9948-9FFD-836AE103CFE2}"/>
              </a:ext>
            </a:extLst>
          </p:cNvPr>
          <p:cNvSpPr/>
          <p:nvPr/>
        </p:nvSpPr>
        <p:spPr>
          <a:xfrm>
            <a:off x="700645" y="2324905"/>
            <a:ext cx="308757" cy="33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CDEB-9D0B-7C4C-A08A-9DEEFC7E42B5}"/>
              </a:ext>
            </a:extLst>
          </p:cNvPr>
          <p:cNvSpPr txBox="1"/>
          <p:nvPr/>
        </p:nvSpPr>
        <p:spPr>
          <a:xfrm>
            <a:off x="308758" y="2714989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71C84-A815-51E0-8FFB-3112780FE4EA}"/>
              </a:ext>
            </a:extLst>
          </p:cNvPr>
          <p:cNvSpPr txBox="1"/>
          <p:nvPr/>
        </p:nvSpPr>
        <p:spPr>
          <a:xfrm>
            <a:off x="855023" y="3445879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Expected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FD993-FF2A-3804-7947-143D573B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56" y="3353931"/>
            <a:ext cx="5707084" cy="32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55B371-A356-6868-F7AC-93FD04F8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5285440"/>
            <a:ext cx="7086600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C55FE8-26FF-BB78-65BF-836EB63C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69" y="3674765"/>
            <a:ext cx="36068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076E6-5224-3367-7321-BBA19DB89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50" y="1512729"/>
            <a:ext cx="7772400" cy="2181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8479F-C030-CD45-A5CF-319D517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mrc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66E23-C615-2C41-AFE4-2BA645A13CB8}"/>
              </a:ext>
            </a:extLst>
          </p:cNvPr>
          <p:cNvSpPr/>
          <p:nvPr/>
        </p:nvSpPr>
        <p:spPr>
          <a:xfrm>
            <a:off x="926276" y="169068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BCE3C-6709-B64E-8B98-8B3C1CCD3206}"/>
              </a:ext>
            </a:extLst>
          </p:cNvPr>
          <p:cNvSpPr/>
          <p:nvPr/>
        </p:nvSpPr>
        <p:spPr>
          <a:xfrm>
            <a:off x="2241635" y="3103524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FC7F1-1EE1-874D-B6CB-B5505209D7C4}"/>
              </a:ext>
            </a:extLst>
          </p:cNvPr>
          <p:cNvSpPr txBox="1"/>
          <p:nvPr/>
        </p:nvSpPr>
        <p:spPr>
          <a:xfrm>
            <a:off x="2550392" y="2967335"/>
            <a:ext cx="323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Otherwise,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skip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E016C-C190-8B45-B398-311A87AEEB1E}"/>
              </a:ext>
            </a:extLst>
          </p:cNvPr>
          <p:cNvSpPr txBox="1"/>
          <p:nvPr/>
        </p:nvSpPr>
        <p:spPr>
          <a:xfrm>
            <a:off x="1235033" y="1497471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8314A-F13E-214F-9111-F2980DCF0F6A}"/>
              </a:ext>
            </a:extLst>
          </p:cNvPr>
          <p:cNvSpPr txBox="1"/>
          <p:nvPr/>
        </p:nvSpPr>
        <p:spPr>
          <a:xfrm>
            <a:off x="1126175" y="3981033"/>
            <a:ext cx="38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following.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538182-DC95-F04E-870B-BC95ED3FA34C}"/>
              </a:ext>
            </a:extLst>
          </p:cNvPr>
          <p:cNvSpPr/>
          <p:nvPr/>
        </p:nvSpPr>
        <p:spPr>
          <a:xfrm>
            <a:off x="1239981" y="3620025"/>
            <a:ext cx="992580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63A78-C361-7440-BE6D-C5E6E49B1702}"/>
              </a:ext>
            </a:extLst>
          </p:cNvPr>
          <p:cNvSpPr/>
          <p:nvPr/>
        </p:nvSpPr>
        <p:spPr>
          <a:xfrm>
            <a:off x="1126175" y="5970761"/>
            <a:ext cx="6840188" cy="24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A287F-47D2-0146-AA37-2D969E9BF7DF}"/>
              </a:ext>
            </a:extLst>
          </p:cNvPr>
          <p:cNvSpPr txBox="1"/>
          <p:nvPr/>
        </p:nvSpPr>
        <p:spPr>
          <a:xfrm>
            <a:off x="1126175" y="6242906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5F4FE-EDEE-9D8E-6B9F-10442163CFDD}"/>
              </a:ext>
            </a:extLst>
          </p:cNvPr>
          <p:cNvSpPr txBox="1"/>
          <p:nvPr/>
        </p:nvSpPr>
        <p:spPr>
          <a:xfrm>
            <a:off x="2338449" y="2572421"/>
            <a:ext cx="654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specify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EMD-ID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EMDB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4FACCE-6F36-813D-4984-889C5D77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78" y="5138241"/>
            <a:ext cx="75946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8D96B-D5A3-6A80-7D0B-D1850D16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5" y="3936407"/>
            <a:ext cx="36068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DA34B-6C2E-8D90-9078-E3975CEF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3633"/>
            <a:ext cx="9764639" cy="1580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2A93B-7C0F-1E4B-A73E-3CEB64E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fasta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8768-7F90-2540-A76E-5C75890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 err="1"/>
              <a:t>use_auther_example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54738-4D90-F543-9E33-5A74C8022BBA}"/>
              </a:ext>
            </a:extLst>
          </p:cNvPr>
          <p:cNvSpPr/>
          <p:nvPr/>
        </p:nvSpPr>
        <p:spPr>
          <a:xfrm>
            <a:off x="950025" y="2572169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71F5D-18CE-484F-9A87-F32CA291685F}"/>
              </a:ext>
            </a:extLst>
          </p:cNvPr>
          <p:cNvSpPr txBox="1"/>
          <p:nvPr/>
        </p:nvSpPr>
        <p:spPr>
          <a:xfrm>
            <a:off x="451262" y="2930994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6CC89-E2C6-1545-8D81-1B7FE9CA3239}"/>
              </a:ext>
            </a:extLst>
          </p:cNvPr>
          <p:cNvSpPr txBox="1"/>
          <p:nvPr/>
        </p:nvSpPr>
        <p:spPr>
          <a:xfrm>
            <a:off x="1139373" y="4303201"/>
            <a:ext cx="38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following.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FC540-F1F3-8E44-8E02-1FC2DEC8B127}"/>
              </a:ext>
            </a:extLst>
          </p:cNvPr>
          <p:cNvSpPr/>
          <p:nvPr/>
        </p:nvSpPr>
        <p:spPr>
          <a:xfrm>
            <a:off x="1253179" y="3942193"/>
            <a:ext cx="826325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5CCA4-4BBC-5C4B-B1AD-8BC29C70F00B}"/>
              </a:ext>
            </a:extLst>
          </p:cNvPr>
          <p:cNvSpPr/>
          <p:nvPr/>
        </p:nvSpPr>
        <p:spPr>
          <a:xfrm>
            <a:off x="1126175" y="6118323"/>
            <a:ext cx="7804069" cy="272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38BAA-87DB-DE41-A75F-BDFAC978DAC4}"/>
              </a:ext>
            </a:extLst>
          </p:cNvPr>
          <p:cNvSpPr txBox="1"/>
          <p:nvPr/>
        </p:nvSpPr>
        <p:spPr>
          <a:xfrm>
            <a:off x="1126175" y="6390468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3AE10-CBCB-9B0D-773F-2DAA6C64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3" y="1745901"/>
            <a:ext cx="11716051" cy="4274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86CB2-B526-0D4E-8CE3-39811B4D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Confirm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8091-424A-1A41-BF5B-7BFBE3058EA3}"/>
              </a:ext>
            </a:extLst>
          </p:cNvPr>
          <p:cNvSpPr txBox="1"/>
          <p:nvPr/>
        </p:nvSpPr>
        <p:spPr>
          <a:xfrm>
            <a:off x="1602178" y="1943474"/>
            <a:ext cx="542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according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5BE8F-E55E-FB42-A2A6-E27F7F295502}"/>
              </a:ext>
            </a:extLst>
          </p:cNvPr>
          <p:cNvSpPr/>
          <p:nvPr/>
        </p:nvSpPr>
        <p:spPr>
          <a:xfrm>
            <a:off x="166254" y="1709570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CD881-5854-FF4B-A852-8ACC5FF1E3EE}"/>
              </a:ext>
            </a:extLst>
          </p:cNvPr>
          <p:cNvSpPr txBox="1"/>
          <p:nvPr/>
        </p:nvSpPr>
        <p:spPr>
          <a:xfrm>
            <a:off x="468082" y="1260812"/>
            <a:ext cx="36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confirm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parameter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5C5D-C082-BE25-9AB6-F5251A8058A7}"/>
              </a:ext>
            </a:extLst>
          </p:cNvPr>
          <p:cNvSpPr txBox="1"/>
          <p:nvPr/>
        </p:nvSpPr>
        <p:spPr>
          <a:xfrm>
            <a:off x="1956458" y="3883345"/>
            <a:ext cx="7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(Optional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interested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detection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results.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792C4-2B3F-DDA9-D2B8-850C8F16497A}"/>
              </a:ext>
            </a:extLst>
          </p:cNvPr>
          <p:cNvSpPr txBox="1"/>
          <p:nvPr/>
        </p:nvSpPr>
        <p:spPr>
          <a:xfrm>
            <a:off x="1956458" y="4450250"/>
            <a:ext cx="904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(Optional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sequence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information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fasta</a:t>
            </a:r>
            <a:r>
              <a:rPr lang="en-US" altLang="zh-CN" dirty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1B3F1-FD18-8E6E-7DD5-EDFFBC144001}"/>
              </a:ext>
            </a:extLst>
          </p:cNvPr>
          <p:cNvSpPr txBox="1"/>
          <p:nvPr/>
        </p:nvSpPr>
        <p:spPr>
          <a:xfrm>
            <a:off x="1956457" y="5050854"/>
            <a:ext cx="904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resolution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according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refinement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purpose).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don’t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refinement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install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refinement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dependency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4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400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CryoREAD Tutorial</vt:lpstr>
      <vt:lpstr>Code and Platform</vt:lpstr>
      <vt:lpstr>1st step: Log in Colab with your google account</vt:lpstr>
      <vt:lpstr>2nd step: Connect to Colab machine.</vt:lpstr>
      <vt:lpstr>3rd step: Install dependencies</vt:lpstr>
      <vt:lpstr>4th step: Install dependencies for refinement</vt:lpstr>
      <vt:lpstr>5th step: upload your map with mrc format</vt:lpstr>
      <vt:lpstr>6th step: upload your sequence information via fasta</vt:lpstr>
      <vt:lpstr>7th step: Confirm your parameters.</vt:lpstr>
      <vt:lpstr>8th step: Run CryoREAD</vt:lpstr>
      <vt:lpstr>9th step: Download detection and pdb files locally</vt:lpstr>
      <vt:lpstr>10th Structure Visualization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 tutorial</dc:title>
  <dc:creator>Wang, Xiao</dc:creator>
  <cp:lastModifiedBy>Wang, Xiao</cp:lastModifiedBy>
  <cp:revision>48</cp:revision>
  <dcterms:created xsi:type="dcterms:W3CDTF">2022-01-17T17:18:59Z</dcterms:created>
  <dcterms:modified xsi:type="dcterms:W3CDTF">2023-05-16T04:08:01Z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2023-05-16T02:42:53Z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843c84df-0f9a-41a4-b397-a129da8ed4f1</vt:lpwstr>
  </property>
  <property fmtid="{D5CDD505-2E9C-101B-9397-08002B2CF9AE}" pid="8" name="MSIP_Label_4044bd30-2ed7-4c9d-9d12-46200872a97b_ContentBits">
    <vt:lpwstr>0</vt:lpwstr>
  </property>
</Properties>
</file>