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7f789871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7f789871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7f789871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57f789871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7f789871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57f789871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57f789871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57f789871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7f789871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57f789871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tibodyengineershack.slack.com/team/U05GX9Q55BP" TargetMode="External"/><Relationship Id="rId4" Type="http://schemas.openxmlformats.org/officeDocument/2006/relationships/hyperlink" Target="https://antibodyengineershack.slack.com/team/U03RH3LQ8LE" TargetMode="External"/><Relationship Id="rId5" Type="http://schemas.openxmlformats.org/officeDocument/2006/relationships/hyperlink" Target="https://antibodyengineershack.slack.com/team/U05HPUBNJU8" TargetMode="External"/><Relationship Id="rId6" Type="http://schemas.openxmlformats.org/officeDocument/2006/relationships/hyperlink" Target="https://antibodyengineershack.slack.com/team/U05GX9PS49K" TargetMode="External"/><Relationship Id="rId7" Type="http://schemas.openxmlformats.org/officeDocument/2006/relationships/hyperlink" Target="https://antibodyengineershack.slack.com/team/U05H047C4AF" TargetMode="External"/><Relationship Id="rId8" Type="http://schemas.openxmlformats.org/officeDocument/2006/relationships/hyperlink" Target="https://antibodyengineershack.slack.com/team/U05H047C4A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Profiling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Progress, Plans, and Problems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as of early August 9, 2023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Jupyter Notebook Started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Learning Python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Access to, and use of, Database (IgBlast) resources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Graphing results of data processing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Figuring out how to use the data and exploring antibody biology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Continued writing the report and created a GitHub repository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How to go from an epitope (IEDB) to getting and immune profiling dataset (iReceptor)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Team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@Ashly Corona Rodriguez</a:t>
            </a:r>
            <a:endParaRPr sz="175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@Keith L</a:t>
            </a: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</a:rPr>
              <a:t>oritz</a:t>
            </a:r>
            <a:endParaRPr sz="175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@Oscar Camargo</a:t>
            </a:r>
            <a:endParaRPr sz="175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@Rashmi Naidu</a:t>
            </a:r>
            <a:endParaRPr sz="175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@Miguel Angel Rizzo Ignacio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</a:t>
            </a:r>
            <a:r>
              <a:rPr lang="en" sz="1750">
                <a:solidFill>
                  <a:schemeClr val="accent5"/>
                </a:solidFill>
                <a:highlight>
                  <a:schemeClr val="lt1"/>
                </a:highlight>
              </a:rPr>
              <a:t>Todd Smith</a:t>
            </a:r>
            <a:endParaRPr sz="175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Mexico, Spain, USA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 using the IgBlast documentation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" y="1148725"/>
            <a:ext cx="8306475" cy="19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675" y="3190325"/>
            <a:ext cx="3802624" cy="161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33975"/>
            <a:ext cx="3802623" cy="161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Structuring the GitHub Repository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3" y="1017725"/>
            <a:ext cx="75900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Differences between our keyboards (‘) and (á)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Rabbit Holes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Learning the different functions in the libraries we are using (Pandas, Matplotlib, etc.) and how to use our dataset from IgBlast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happens when ChatGPT does not understand you?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JetStream outage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39250" t="0"/>
          <a:stretch/>
        </p:blipFill>
        <p:spPr>
          <a:xfrm rot="-2492342">
            <a:off x="5543793" y="341480"/>
            <a:ext cx="2032262" cy="446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Continue writing the report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Discuss our findings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Keep exploring the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Keep learning about Immune Profiling and bioinformatics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25" y="863550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