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704142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704142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5719d7eb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5719d7eb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5704142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5704142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11b249339b989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11b249339b989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11b249339b989a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11b249339b989a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9fee42711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9fee42711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9fee42711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9fee42711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9fee42711_4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9fee42711_4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ntibodyengineershack.slack.com/team/U05GX9Q55BP" TargetMode="External"/><Relationship Id="rId4" Type="http://schemas.openxmlformats.org/officeDocument/2006/relationships/hyperlink" Target="https://antibodyengineershack.slack.com/team/U05HCS9D0AV" TargetMode="External"/><Relationship Id="rId9" Type="http://schemas.openxmlformats.org/officeDocument/2006/relationships/hyperlink" Target="https://antibodyengineershack.slack.com/team/U05H047C4AF" TargetMode="External"/><Relationship Id="rId5" Type="http://schemas.openxmlformats.org/officeDocument/2006/relationships/hyperlink" Target="https://antibodyengineershack.slack.com/team/U03RH3LQ8LE" TargetMode="External"/><Relationship Id="rId6" Type="http://schemas.openxmlformats.org/officeDocument/2006/relationships/hyperlink" Target="https://antibodyengineershack.slack.com/team/U05HPUBNJU8" TargetMode="External"/><Relationship Id="rId7" Type="http://schemas.openxmlformats.org/officeDocument/2006/relationships/hyperlink" Target="https://antibodyengineershack.slack.com/team/U02TU60MV9P" TargetMode="External"/><Relationship Id="rId8" Type="http://schemas.openxmlformats.org/officeDocument/2006/relationships/hyperlink" Target="https://antibodyengineershack.slack.com/team/U05GX9PS49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ebs.iiitd.edu.in/raghava/algpred/submission.html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" y="843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Immunoprofiling 2023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we count antibodies and T-Cell receptors in blood and other 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44350" y="766375"/>
            <a:ext cx="85206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Using BIG data to understand Immune Receptor Biology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and Immune System Manipulations 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11625" y="2431750"/>
            <a:ext cx="42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804450" y="1777625"/>
            <a:ext cx="3210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Setting Things Up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Obtain/Access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Cleaning and Prep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Processing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Analyzing Data/Subsets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Presenting Data</a:t>
            </a:r>
            <a:endParaRPr sz="2000"/>
          </a:p>
        </p:txBody>
      </p:sp>
      <p:sp>
        <p:nvSpPr>
          <p:cNvPr id="63" name="Google Shape;63;p14"/>
          <p:cNvSpPr txBox="1"/>
          <p:nvPr/>
        </p:nvSpPr>
        <p:spPr>
          <a:xfrm>
            <a:off x="4856025" y="1777625"/>
            <a:ext cx="33468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Team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@Ashly Corona Rodriguez</a:t>
            </a:r>
            <a:endParaRPr sz="17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@Mahriban Yalkapova</a:t>
            </a:r>
            <a:endParaRPr sz="17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@Keith L.</a:t>
            </a:r>
            <a:endParaRPr sz="17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@Oscar Camargo</a:t>
            </a:r>
            <a:endParaRPr sz="17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@Andrew Givone</a:t>
            </a:r>
            <a:endParaRPr sz="17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@Rashmi Naidu</a:t>
            </a:r>
            <a:endParaRPr sz="17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@Miguel Angel Rizzo Ignacio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Mexico, Spain, USA</a:t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Principal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9125"/>
            <a:ext cx="5848545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554925" y="1601850"/>
            <a:ext cx="22032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data set of 1+ million sequences what can we learn about global antibody diversity.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diversity of </a:t>
            </a:r>
            <a:r>
              <a:rPr lang="en"/>
              <a:t>specific</a:t>
            </a:r>
            <a:r>
              <a:rPr lang="en"/>
              <a:t> regions with in an antibody with respect to sequence structure and function.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185050" y="2596600"/>
            <a:ext cx="1365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 portion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894775" y="3794000"/>
            <a:ext cx="319500" cy="10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874500" y="3417750"/>
            <a:ext cx="319500" cy="10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194975" y="3566825"/>
            <a:ext cx="1675500" cy="10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031700" y="2804550"/>
            <a:ext cx="540300" cy="10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572000" y="2449575"/>
            <a:ext cx="270000" cy="10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306275" y="2151400"/>
            <a:ext cx="270000" cy="10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624775" y="1789325"/>
            <a:ext cx="270000" cy="10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523" y="4292400"/>
            <a:ext cx="1959075" cy="7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Things Up: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899000" y="1152475"/>
            <a:ext cx="793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Assigned Roles - Writer - </a:t>
            </a:r>
            <a:r>
              <a:rPr lang="en"/>
              <a:t>unanimous</a:t>
            </a:r>
            <a:r>
              <a:rPr lang="en"/>
              <a:t> decision of Ashly!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Jetstream-2 and Jupyter Notebooks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and review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Databases - </a:t>
            </a:r>
            <a:r>
              <a:rPr lang="en"/>
              <a:t>iReceptor, EBI, NCBI, SabDab, IEDB (antibody - epitopes)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Merge data to obtain usable dataset for [Flu Vaccine, Breast/Lung Cancer]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Clean/remove non-useful entries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 - 2023AUG08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Source - Flu Vaccine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Sequences Aligned using IgBLASTn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Have table of annotated, 96 column VDJ Seq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 table definitions of the 96 columns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 of Data from iReceptor with Cancer Case and Control 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Metadata file in JSON file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Tasks to Complete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56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 Sequence to </a:t>
            </a:r>
            <a:r>
              <a:rPr lang="en"/>
              <a:t>Annotated</a:t>
            </a:r>
            <a:r>
              <a:rPr lang="en"/>
              <a:t> Data</a:t>
            </a:r>
            <a:endParaRPr/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Trimming Sequence Data to improve quality (remove noise) of dataset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Investigate column contents from BLAST to filter noise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Create graphs and reports of BLAST table showing VDJ </a:t>
            </a:r>
            <a:r>
              <a:rPr lang="en"/>
              <a:t>rearrangements and Ab biology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the Data for Comparative Analysis</a:t>
            </a:r>
            <a:endParaRPr/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Using Cancer Dataset, link TSV to Metadata (PANDAS)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Develop Jupyter Notebook based routines for comparative analysis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Infrastructure</a:t>
            </a:r>
            <a:endParaRPr/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Utilize GitHub to save and coordinate for future use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175" y="1017725"/>
            <a:ext cx="2382126" cy="18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200" y="3102623"/>
            <a:ext cx="3095675" cy="1760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CEDAR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75" y="1017725"/>
            <a:ext cx="622380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3237"/>
            <a:ext cx="8291401" cy="46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6850" y="315188"/>
            <a:ext cx="6530300" cy="451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15200"/>
            <a:ext cx="8431049" cy="46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9875" y="176100"/>
            <a:ext cx="2438400" cy="50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613" y="171062"/>
            <a:ext cx="8830780" cy="48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iReceptor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6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41075"/>
            <a:ext cx="8520600" cy="36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283025"/>
            <a:ext cx="85206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tools: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Allergenic</a:t>
            </a:r>
            <a:r>
              <a:rPr lang="en"/>
              <a:t> protein.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https://webs.iiitd.edu.in/raghava/algpred/submission.html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Stability?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249"/>
              <a:buFont typeface="Arial"/>
              <a:buNone/>
            </a:pPr>
            <a:r>
              <a:rPr lang="en" sz="2666"/>
              <a:t>https://web.expasy.org/protparam/</a:t>
            </a:r>
            <a:endParaRPr sz="20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625" y="2245025"/>
            <a:ext cx="5775651" cy="26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625" y="2349175"/>
            <a:ext cx="5775650" cy="27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0625" y="2293675"/>
            <a:ext cx="5711224" cy="27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425" y="2293675"/>
            <a:ext cx="3506175" cy="27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43150" y="2245025"/>
            <a:ext cx="3376250" cy="28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