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E1AC-24A7-44DD-A57C-82C09310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F4FA7-4D50-479E-82F9-938878C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A1B6-B27B-4BAA-A0C2-A171D9AD2AF3}" type="datetimeFigureOut">
              <a:rPr lang="en-US" smtClean="0"/>
              <a:t>03-Jul-19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6BBE-8F7E-4A95-B57B-FC6144BE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6B5A-1B3F-4926-8C5C-0975EB7F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349D-EB38-461A-A82B-C4834874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F75AB-14DE-4CCB-8081-C64F20C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B380-50DF-436F-8692-77E7176A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E916-9986-4C15-8432-F0A6843C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A1B6-B27B-4BAA-A0C2-A171D9AD2AF3}" type="datetimeFigureOut">
              <a:rPr lang="en-US" smtClean="0"/>
              <a:t>03-Jul-19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BC1D-666B-429A-B6FB-9AFBA0F6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7FB-A3E6-4ED8-9566-AD6729F9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349D-EB38-461A-A82B-C4834874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B4A269-14A1-4E0C-AB92-228ABB5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 cap="none"/>
              <a:t>Πτυχιακή εργασία: Ανάπτυξη εφαρμογής διαχείρισης προόδου μαθημάτων σε Αndroid και ιστοσελίδας: </a:t>
            </a:r>
            <a:r>
              <a:rPr lang="en-US" cap="none"/>
              <a:t>U</a:t>
            </a:r>
            <a:r>
              <a:rPr lang="el-GR" cap="none"/>
              <a:t>nipi </a:t>
            </a:r>
            <a:r>
              <a:rPr lang="en-US" cap="none"/>
              <a:t>G</a:t>
            </a:r>
            <a:r>
              <a:rPr lang="el-GR" cap="none"/>
              <a:t>rades</a:t>
            </a:r>
            <a:endParaRPr lang="en-US" cap="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48E76-1101-4378-8714-9DB02E042D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AB15EC-9ADD-4B5D-8DDD-9B5C925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Α</a:t>
            </a:r>
            <a:r>
              <a:rPr lang="el-GR" cap="none"/>
              <a:t>ρχιτεκτονική συστήματος</a:t>
            </a:r>
            <a:br>
              <a:rPr lang="el-GR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ECCE2-B71B-4E11-AB30-36063CE297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32A071-607C-4DE8-BFFC-0FFEF82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l-GR"/>
              <a:t>μ</a:t>
            </a:r>
            <a:r>
              <a:rPr lang="el-GR" cap="none"/>
              <a:t>οντέλο </a:t>
            </a:r>
            <a:r>
              <a:rPr lang="da-DK" b="1"/>
              <a:t>MVVM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26F7A-6288-43A8-8BC1-9D80482595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6AC8AC-2669-4CA3-939D-8EF6D55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Android Jetpack Architecture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F1C31-7D2D-4CBE-882E-AD334E3CBE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ECD3D8-DA9C-4F08-819A-A25DF117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A</a:t>
            </a:r>
            <a:r>
              <a:rPr lang="en-US" cap="none"/>
              <a:t>ndroid jetpack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3156-18C6-4A5B-AE20-F5B112A721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9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2F4B01-D722-4244-8F96-D86F685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Α</a:t>
            </a:r>
            <a:r>
              <a:rPr lang="el-GR" cap="none"/>
              <a:t>ρχιτεκτονική ιστοσελίδας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FB136-093C-468C-A338-DBA5DAA09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59600A-6BE1-4B17-9478-B44825E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Σ</a:t>
            </a:r>
            <a:r>
              <a:rPr lang="el-GR" cap="none"/>
              <a:t>υμπεράσματα και μελλοντικές επεκτάσεις </a:t>
            </a:r>
            <a:br>
              <a:rPr lang="el-GR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29843-C045-4372-ADB1-A681169F41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DA8237-2C3A-4EBF-A40F-1C2335AD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l-GR"/>
              <a:t>Ε</a:t>
            </a:r>
            <a:r>
              <a:rPr lang="el-GR" cap="none"/>
              <a:t>υχαριστίες</a:t>
            </a:r>
            <a:endParaRPr lang="en-US" cap="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7FACF-0907-4A1A-AD5D-EE39E84AA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0E40D3-A1B9-43E8-A22D-2A8BC87F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 cap="none"/>
              <a:t>Περιεχόμενα</a:t>
            </a:r>
            <a:endParaRPr lang="en-US" cap="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7C785-848E-4E47-9B87-EAECB338F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8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9942D3-5278-4B4F-9663-3C3FDF53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Π</a:t>
            </a:r>
            <a:r>
              <a:rPr lang="el-GR" cap="none"/>
              <a:t>ερίληψη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9150A-AD47-4AD5-AC32-5FE619F46A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F26E86-E60D-4781-8F80-B72CA4C3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Α</a:t>
            </a:r>
            <a:r>
              <a:rPr lang="el-GR" cap="none"/>
              <a:t>νασκόπηση πεδίων </a:t>
            </a:r>
            <a:br>
              <a:rPr lang="el-GR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0451B-0126-4482-B526-9E295DD9EB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E30226-3991-4DD0-8294-1C96A16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l-GR"/>
              <a:t>Γ</a:t>
            </a:r>
            <a:r>
              <a:rPr lang="el-GR" cap="none"/>
              <a:t>ια παράδειγμα </a:t>
            </a:r>
            <a:r>
              <a:rPr lang="en-US" cap="none"/>
              <a:t>grade tracker pro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E8D17-7FF5-4A9B-ABAB-84D3EA499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A50302-A999-44C7-AFF2-A1B492C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 sz="3200" b="1"/>
              <a:t>Π</a:t>
            </a:r>
            <a:r>
              <a:rPr lang="el-GR" sz="3200" b="1" cap="none"/>
              <a:t>αρουσίαση της εφαρμογής και ιστοσελίδας</a:t>
            </a:r>
            <a:br>
              <a:rPr lang="en-US" sz="3200" b="1"/>
            </a:br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FF137-5FE2-404B-8267-918EF1CB3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8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EB365-5A81-4BB5-BD71-8C407A8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Ο</a:t>
            </a:r>
            <a:r>
              <a:rPr lang="el-GR" cap="none"/>
              <a:t>ι δραστηριότητες τις εφαρμογής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C072C-8A7B-4776-AF3E-B140F6DADE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9EDC90-5CAD-4181-AFE9-F4079E9D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 b="1"/>
              <a:t>Π</a:t>
            </a:r>
            <a:r>
              <a:rPr lang="el-GR" b="1" cap="none"/>
              <a:t>αρουσίαση της εφαρμογής και ιστοσελίδας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CF90A-9184-4702-95E2-31B094167C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D239C6-7629-412D-8670-B9DB9A41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Ο</a:t>
            </a:r>
            <a:r>
              <a:rPr lang="el-GR" cap="none"/>
              <a:t>ι δραστηριότητες τις ιστοσελίδας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EE285-17AF-4417-BAFE-559F15FF36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Πτυχιακή εργασία: Ανάπτυξη εφαρμογής διαχείρισης προόδου μαθημάτων σε Αndroid και ιστοσελίδας: Unipi Grades</vt:lpstr>
      <vt:lpstr>Περιεχόμενα</vt:lpstr>
      <vt:lpstr>Περίληψη</vt:lpstr>
      <vt:lpstr>Ανασκόπηση πεδίων  </vt:lpstr>
      <vt:lpstr>Για παράδειγμα grade tracker pro</vt:lpstr>
      <vt:lpstr>Παρουσίαση της εφαρμογής και ιστοσελίδας </vt:lpstr>
      <vt:lpstr>Οι δραστηριότητες τις εφαρμογής</vt:lpstr>
      <vt:lpstr>Παρουσίαση της εφαρμογής και ιστοσελίδας</vt:lpstr>
      <vt:lpstr>Οι δραστηριότητες τις ιστοσελίδας</vt:lpstr>
      <vt:lpstr>Αρχιτεκτονική συστήματος </vt:lpstr>
      <vt:lpstr>μοντέλο MVVM</vt:lpstr>
      <vt:lpstr>Android Jetpack Architecture components</vt:lpstr>
      <vt:lpstr>Android jetpack</vt:lpstr>
      <vt:lpstr>Αρχιτεκτονική ιστοσελίδας</vt:lpstr>
      <vt:lpstr>Συμπεράσματα και μελλοντικές επεκτάσεις  </vt:lpstr>
      <vt:lpstr>Ευχαριστίες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Πτυχιακή εργασία: Ανάπτυξη εφαρμογής διαχείρισης προόδου μαθημάτων σε Αndroid και ιστοσελίδας: Unipi Grades</dc:title>
  <dc:creator>pol papanikos</dc:creator>
  <cp:lastModifiedBy>pol papanikos</cp:lastModifiedBy>
  <cp:revision>1</cp:revision>
  <dcterms:created xsi:type="dcterms:W3CDTF">2019-07-03T11:14:38Z</dcterms:created>
  <dcterms:modified xsi:type="dcterms:W3CDTF">2019-07-03T11:14:38Z</dcterms:modified>
</cp:coreProperties>
</file>