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3adaebe8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3adaebe8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3adaebe8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3adaebe8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3adaebe8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3adaebe8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3adaebe89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3adaebe89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Presentacion SeiCode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6140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Desing Thinking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</a:t>
            </a:r>
            <a:r>
              <a:rPr lang="es-419"/>
              <a:t>Por qué</a:t>
            </a:r>
            <a:r>
              <a:rPr lang="es-419"/>
              <a:t> estamos aquí?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860875" y="2049225"/>
            <a:ext cx="2372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/>
              <a:t>NO PODER SALIR TRANQUILAS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311700" y="3831050"/>
            <a:ext cx="21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Roboto"/>
                <a:ea typeface="Roboto"/>
                <a:cs typeface="Roboto"/>
                <a:sym typeface="Roboto"/>
              </a:rPr>
              <a:t>INSEGURIDAD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6005125" y="1576800"/>
            <a:ext cx="17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Roboto"/>
                <a:ea typeface="Roboto"/>
                <a:cs typeface="Roboto"/>
                <a:sym typeface="Roboto"/>
              </a:rPr>
              <a:t>FRUSTRACIÓN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6393475" y="3031925"/>
            <a:ext cx="188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Roboto"/>
                <a:ea typeface="Roboto"/>
                <a:cs typeface="Roboto"/>
                <a:sym typeface="Roboto"/>
              </a:rPr>
              <a:t>MIEDOS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3481200" y="2383925"/>
            <a:ext cx="2181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/>
              <a:t>MODIFICAR COSAS DE LA VIDA COTIDIANA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3275" y="2466750"/>
            <a:ext cx="648000" cy="6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9213" y="874700"/>
            <a:ext cx="752525" cy="7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6025" y="3114750"/>
            <a:ext cx="752500" cy="7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70750" y="1196200"/>
            <a:ext cx="1022548" cy="85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¿Cuál</a:t>
            </a:r>
            <a:r>
              <a:rPr lang="es-419"/>
              <a:t> es la </a:t>
            </a:r>
            <a:r>
              <a:rPr lang="es-419"/>
              <a:t>problemática</a:t>
            </a:r>
            <a:r>
              <a:rPr lang="es-419"/>
              <a:t> a cubrir?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Abuso callejero</a:t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2698050" y="1753200"/>
            <a:ext cx="604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 de valor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Nuestra propuesta de valor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