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29200" cy="6400800"/>
  <p:notesSz cx="6858000" cy="9144000"/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2364" y="-96"/>
      </p:cViewPr>
      <p:guideLst>
        <p:guide orient="horz" pos="201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988398"/>
            <a:ext cx="42748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3627120"/>
            <a:ext cx="35204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4627" y="342266"/>
            <a:ext cx="848678" cy="7280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342266"/>
            <a:ext cx="2462213" cy="72809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4113107"/>
            <a:ext cx="4274820" cy="127127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2712933"/>
            <a:ext cx="4274820" cy="1400174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991360"/>
            <a:ext cx="1655445" cy="56318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7860" y="1991360"/>
            <a:ext cx="1655445" cy="563181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256329"/>
            <a:ext cx="452628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1" y="1432772"/>
            <a:ext cx="2222103" cy="59711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1" y="2029883"/>
            <a:ext cx="2222103" cy="368786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" y="1432772"/>
            <a:ext cx="2222976" cy="59711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" y="2029883"/>
            <a:ext cx="2222976" cy="368786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1" y="254847"/>
            <a:ext cx="1654572" cy="108458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" y="254847"/>
            <a:ext cx="2811463" cy="546290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1" y="1339427"/>
            <a:ext cx="1654572" cy="4378326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8" y="4480560"/>
            <a:ext cx="3017520" cy="52895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8" y="571923"/>
            <a:ext cx="3017520" cy="3840480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8" y="5009516"/>
            <a:ext cx="3017520" cy="751204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56329"/>
            <a:ext cx="4526280" cy="1066800"/>
          </a:xfrm>
          <a:prstGeom prst="rect">
            <a:avLst/>
          </a:prstGeom>
        </p:spPr>
        <p:txBody>
          <a:bodyPr vert="horz" lIns="65306" tIns="32653" rIns="65306" bIns="326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93521"/>
            <a:ext cx="4526280" cy="4224232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932594"/>
            <a:ext cx="1173480" cy="340783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AE06-9F5F-4D2E-A812-1B15432D9204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5932594"/>
            <a:ext cx="1592580" cy="340783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5932594"/>
            <a:ext cx="1173480" cy="340783"/>
          </a:xfrm>
          <a:prstGeom prst="rect">
            <a:avLst/>
          </a:prstGeom>
        </p:spPr>
        <p:txBody>
          <a:bodyPr vert="horz" lIns="65306" tIns="32653" rIns="65306" bIns="3265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0050-1B32-4C39-B630-D287EF02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6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33400" y="228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43922" y="2286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40484" y="1143000"/>
            <a:ext cx="56259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CRS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c</a:t>
            </a:r>
            <a:endParaRPr lang="en-US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8800" y="1143000"/>
            <a:ext cx="6335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nm1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27063" y="1143000"/>
            <a:ext cx="6655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pok1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9000" y="1143000"/>
            <a:ext cx="646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zkp1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43000" y="1840468"/>
            <a:ext cx="57220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CRS</a:t>
            </a:r>
            <a:r>
              <a:rPr lang="en-US" sz="1600" b="1" baseline="-25000" dirty="0" err="1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06741" y="1840468"/>
            <a:ext cx="6238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nm1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9579" y="1840468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pok1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1516" y="1840468"/>
            <a:ext cx="6367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zkp1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6800" y="2526268"/>
            <a:ext cx="7190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com1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06741" y="2526268"/>
            <a:ext cx="6238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nm2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32095" y="2526268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pok2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34032" y="2526268"/>
            <a:ext cx="6367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zkp2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9316" y="3212068"/>
            <a:ext cx="7094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com1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6741" y="3212068"/>
            <a:ext cx="6335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nm2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634611" y="3212068"/>
            <a:ext cx="6655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pok2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36548" y="3212068"/>
            <a:ext cx="646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zkp2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71832" y="3897868"/>
            <a:ext cx="7094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com2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37127" y="3897868"/>
            <a:ext cx="6655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pok3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39064" y="3897868"/>
            <a:ext cx="646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zkp3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4348" y="4495800"/>
            <a:ext cx="7190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com2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39643" y="4495800"/>
            <a:ext cx="675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pok3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41580" y="4495800"/>
            <a:ext cx="6367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zkp3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44096" y="5105400"/>
            <a:ext cx="63671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zkp4</a:t>
            </a:r>
            <a:r>
              <a:rPr lang="en-US" sz="1600" b="1" baseline="-25000" dirty="0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46612" y="5726668"/>
            <a:ext cx="6463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zkp4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02806" y="3897868"/>
            <a:ext cx="39677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ct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81200" y="4495800"/>
            <a:ext cx="40709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ct</a:t>
            </a:r>
            <a:r>
              <a:rPr lang="en-US" sz="1600" b="1" baseline="-25000" dirty="0" err="1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81200" y="5123260"/>
            <a:ext cx="5421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dec</a:t>
            </a:r>
            <a:r>
              <a:rPr lang="en-US" sz="1600" b="1" baseline="-25000" dirty="0" err="1" smtClean="0">
                <a:solidFill>
                  <a:srgbClr val="00B050"/>
                </a:solidFill>
              </a:rPr>
              <a:t>c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81200" y="5715000"/>
            <a:ext cx="5505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</a:rPr>
              <a:t>dec</a:t>
            </a:r>
            <a:r>
              <a:rPr lang="en-US" sz="1600" b="1" baseline="-25000" dirty="0" err="1" smtClean="0">
                <a:solidFill>
                  <a:srgbClr val="FF0000"/>
                </a:solidFill>
              </a:rPr>
              <a:t>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838200" y="22098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838200" y="28956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38200" y="35814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838200" y="42672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38200" y="48768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8200" y="54864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838200" y="60960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838200" y="1524000"/>
            <a:ext cx="351719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04800" y="23622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4800" y="37338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4800" y="5029200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/>
          <p:nvPr/>
        </p:nvSpPr>
        <p:spPr>
          <a:xfrm>
            <a:off x="233581" y="2469909"/>
            <a:ext cx="757019" cy="2406891"/>
          </a:xfrm>
          <a:custGeom>
            <a:avLst/>
            <a:gdLst>
              <a:gd name="connsiteX0" fmla="*/ 516213 w 757019"/>
              <a:gd name="connsiteY0" fmla="*/ 2406891 h 2406891"/>
              <a:gd name="connsiteX1" fmla="*/ 1863 w 757019"/>
              <a:gd name="connsiteY1" fmla="*/ 1301991 h 2406891"/>
              <a:gd name="connsiteX2" fmla="*/ 678138 w 757019"/>
              <a:gd name="connsiteY2" fmla="*/ 139941 h 2406891"/>
              <a:gd name="connsiteX3" fmla="*/ 716238 w 757019"/>
              <a:gd name="connsiteY3" fmla="*/ 63741 h 24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019" h="2406891">
                <a:moveTo>
                  <a:pt x="516213" y="2406891"/>
                </a:moveTo>
                <a:cubicBezTo>
                  <a:pt x="245544" y="2043353"/>
                  <a:pt x="-25125" y="1679816"/>
                  <a:pt x="1863" y="1301991"/>
                </a:cubicBezTo>
                <a:cubicBezTo>
                  <a:pt x="28850" y="924166"/>
                  <a:pt x="559076" y="346316"/>
                  <a:pt x="678138" y="139941"/>
                </a:cubicBezTo>
                <a:cubicBezTo>
                  <a:pt x="797200" y="-66434"/>
                  <a:pt x="756719" y="-1347"/>
                  <a:pt x="716238" y="63741"/>
                </a:cubicBezTo>
              </a:path>
            </a:pathLst>
          </a:custGeom>
          <a:noFill/>
          <a:ln w="38100"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Halevi</dc:creator>
  <cp:lastModifiedBy>Shai Halevi</cp:lastModifiedBy>
  <cp:revision>7</cp:revision>
  <dcterms:created xsi:type="dcterms:W3CDTF">2016-10-01T09:13:59Z</dcterms:created>
  <dcterms:modified xsi:type="dcterms:W3CDTF">2016-10-01T15:56:36Z</dcterms:modified>
</cp:coreProperties>
</file>