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8" r:id="rId3"/>
    <p:sldId id="259" r:id="rId4"/>
    <p:sldId id="260" r:id="rId5"/>
    <p:sldId id="277" r:id="rId6"/>
    <p:sldId id="278" r:id="rId7"/>
    <p:sldId id="281" r:id="rId8"/>
    <p:sldId id="279" r:id="rId9"/>
    <p:sldId id="28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167956-B72D-4E12-A5A9-730F09F3D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2B1F289-16D6-46B8-8144-6D565DD1A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D95AB38-8458-4F4E-A8C5-8BB13793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713FE18-D819-4A19-BAC2-7F58D6B2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BDB62DE-833C-4650-83B8-14BB6F84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29060C7-8FE2-44E8-8179-7FF39C4ED2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457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976571B-4BBB-4C14-B1C4-8CA276F5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C8A856A-43A6-4CB9-8BB1-E5FCB5FEF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B15F261-CD2E-40EC-94F3-A1837A76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89F91F4-336D-41B2-9CD7-8F8658DD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D7BDA24-11A3-4C90-AA0D-04D1B3B0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67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4481CA5-3E2E-41C5-A0AE-51896862C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D86D1E3-301C-4D8D-9CC8-AE4CF7E4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6386B7C-8855-442C-B1D2-FA2CD9C0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3EA82E4-1D00-4F8F-BEA6-FAAAC092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3060B12-15C3-45F7-AB2A-4AB8D0EC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0536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D847D4-622B-408A-B082-27042CF8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AB26B92-E303-408D-9B96-69B5DDB6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A4407C4-10B0-47D5-B269-D9822151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B3BE1E9-7AEF-42A6-80F1-0273E557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A8B2DC-D4FC-4F2E-B268-C73C7EB5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049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61F701-421F-4FF7-B572-D49EF7ED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AD9725D-2137-452B-AB52-AB0EE2090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081EB1E-0AEA-46CF-AA9E-A61D652F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0FC9666-E209-4709-A11E-6C65E71B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3932EEC-770D-4C91-AC27-E8BF44A1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2999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2BBFD2-D18E-4A49-96AF-419B0895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DD29E74-1927-43D4-8FFC-9BA37B09F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93816C6-7CB4-4391-AAD2-39EE57DFF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753654C-4C70-4DBF-8733-351D295B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7C58E1E-9E86-4502-9446-F8711433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499365B-6B6A-4AA4-9A8D-27BC3765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9461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11BCD1-71A0-4A27-A5A0-4A2AA6D6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4733DF7-196E-4E44-8898-ABC4ED8C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97DE661-E1F3-470E-BC82-5FEC9813D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7F317477-1564-488F-86D8-071749797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7748F7FD-D2AF-41C8-8E65-7B5FEB9B7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9BA225D-A6C5-404A-B0BF-7FCE7D1E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0426CCC-DC6B-48C2-BBB3-A30749A0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829B7C5-EBD2-46AA-9E65-3767AB8A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509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0847B2-9F9D-415A-8A54-6C67F861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0902AD05-D926-4A03-B3B5-88F48CE5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2C18DAE-D3E7-4696-9634-A9BE7B91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CF93026-0361-4FF4-976D-3B5AC365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033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DB566D6A-7797-4B50-B627-C4946442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402F791-8B23-48C3-A5D3-BDD10E18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9BBC49F-91E9-4D90-8E4C-B38BAF11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16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1684F46-4ADD-4D25-A384-99BE16EF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74D27AE-395F-4153-82F8-63E98D9A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E50C0B7-2F19-40C6-A2AA-D4A55E1F1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CD66132-6F44-423E-A8CE-D68BD148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95AB40C-D978-4259-9341-0C7EBA37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0BE8464-B3FF-4F4B-8F34-22DF8E41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1251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235AE7-058A-41BA-8B8C-1D318046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08C0A69-3B78-4920-813E-CEAD71B99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2F7E2ED-BAC0-4F9D-B9BC-908AB2AB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FC5B38D-266A-48F9-94C9-995D05D4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CD6A3B2-9FC1-4C5F-ABE5-78096E37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81B46A6-3EB9-485B-886E-E008A617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2291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DBCD35-5321-47F4-8DFD-FF926ABB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2A4DE5E-DD65-4847-8CEF-AFADED07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4D5301E-AD68-4F6B-ABD4-9372365AD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6B99-E8DC-41AD-B542-801AC83B70D9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D72E4FE-7D7D-421E-B22E-3DC97A7D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38D43D6-9734-4DD7-8A2C-FD0CC32ED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BE99-067F-4FFC-AE11-CFC2447610F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E99AEF8-D179-4B74-85B3-A76B4689A3F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000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ntihrisr2143/EHproject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1640"/>
            <a:ext cx="9144000" cy="2280745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МИНИСТЕРСТВО НАУКИ И ВЫСШЕГО ОБРАЗОВАНИЯ РОССИЙСКОЙ ФЕДЕРАЦИИ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КЕМЕРОВСКИЙ ГОСУДАРСТВЕННЫЙ УНИВЕРСИТЕТ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ИНСТИТУТ ФУНДАМЕНТАЛЬНЫХ НАУК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k-KZ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Игра</a:t>
            </a:r>
            <a:r>
              <a:rPr lang="en-US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3600" b="1" dirty="0">
                <a:solidFill>
                  <a:schemeClr val="bg1"/>
                </a:solidFill>
              </a:rPr>
              <a:t>I</a:t>
            </a:r>
            <a:r>
              <a:rPr lang="ru-RU" sz="3600" b="1" dirty="0" err="1" smtClean="0">
                <a:solidFill>
                  <a:schemeClr val="bg1"/>
                </a:solidFill>
              </a:rPr>
              <a:t>ndefinite</a:t>
            </a:r>
            <a:r>
              <a:rPr lang="ru-RU" sz="3600" b="1" dirty="0" smtClean="0">
                <a:solidFill>
                  <a:schemeClr val="bg1"/>
                </a:solidFill>
              </a:rPr>
              <a:t>»</a:t>
            </a:r>
            <a:endParaRPr lang="kk-KZ" sz="3600" b="1" spc="50" dirty="0" smtClean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Над </a:t>
            </a:r>
            <a:r>
              <a:rPr lang="ru-RU" dirty="0">
                <a:solidFill>
                  <a:schemeClr val="bg1"/>
                </a:solidFill>
              </a:rPr>
              <a:t>проектом работали: </a:t>
            </a:r>
            <a:r>
              <a:rPr lang="kk-KZ" dirty="0">
                <a:solidFill>
                  <a:schemeClr val="bg1"/>
                </a:solidFill>
              </a:rPr>
              <a:t>Холдаров Саидисломбек Ильхомович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 err="1" smtClean="0">
                <a:solidFill>
                  <a:schemeClr val="bg1"/>
                </a:solidFill>
              </a:rPr>
              <a:t>и</a:t>
            </a:r>
            <a:r>
              <a:rPr lang="ru-RU" dirty="0" smtClean="0">
                <a:solidFill>
                  <a:schemeClr val="bg1"/>
                </a:solidFill>
              </a:rPr>
              <a:t> Елисеев </a:t>
            </a:r>
            <a:r>
              <a:rPr lang="ru-RU" dirty="0">
                <a:solidFill>
                  <a:schemeClr val="bg1"/>
                </a:solidFill>
              </a:rPr>
              <a:t>Дмитрий </a:t>
            </a:r>
            <a:r>
              <a:rPr lang="ru-RU" dirty="0" err="1">
                <a:solidFill>
                  <a:schemeClr val="bg1"/>
                </a:solidFill>
              </a:rPr>
              <a:t>Дмитрейвич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AutoShape 2" descr="https://sun9-34.userapi.com/s/v1/ig2/pVJvFDhOt2xGpiGH9-lw1CI5nCbLx-Zg8_maW07Frw5CBdAUKtf4LXDMMquvtEDyRXIblyVJg-YIJOLzHRdmr-yI.jpg?size=525x99&amp;quality=96&amp;type=album"/>
          <p:cNvSpPr>
            <a:spLocks noChangeAspect="1" noChangeArrowheads="1"/>
          </p:cNvSpPr>
          <p:nvPr/>
        </p:nvSpPr>
        <p:spPr bwMode="auto">
          <a:xfrm>
            <a:off x="155575" y="-144463"/>
            <a:ext cx="2240784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sun9-34.userapi.com/s/v1/ig2/pVJvFDhOt2xGpiGH9-lw1CI5nCbLx-Zg8_maW07Frw5CBdAUKtf4LXDMMquvtEDyRXIblyVJg-YIJOLzHRdmr-yI.jpg?size=525x99&amp;quality=96&amp;type=alb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5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Почему игры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1)Большой уровень зарплаты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2)Возможность научится новому 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3)Веселое время препровождение </a:t>
            </a:r>
            <a:br>
              <a:rPr lang="ru-RU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71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2074" y="1054916"/>
            <a:ext cx="10515600" cy="2184673"/>
          </a:xfrm>
        </p:spPr>
        <p:txBody>
          <a:bodyPr>
            <a:normAutofit/>
          </a:bodyPr>
          <a:lstStyle/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Создать простую игру про </a:t>
            </a:r>
            <a:r>
              <a:rPr lang="ru-RU" dirty="0" err="1" smtClean="0">
                <a:solidFill>
                  <a:schemeClr val="bg1"/>
                </a:solidFill>
              </a:rPr>
              <a:t>танчки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r>
              <a:rPr lang="en-US" dirty="0" err="1" smtClean="0">
                <a:solidFill>
                  <a:schemeClr val="bg1"/>
                </a:solidFill>
              </a:rPr>
              <a:t>ttle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City (1985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Внедрение возможности сражаться с другим игроком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8553" y="3048776"/>
            <a:ext cx="5041005" cy="35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31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>
                <a:solidFill>
                  <a:schemeClr val="bg1"/>
                </a:solidFill>
              </a:rPr>
              <a:t>Инструменты разработки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bg1"/>
                </a:solidFill>
              </a:rPr>
              <a:t>IntelliJ</a:t>
            </a:r>
            <a:r>
              <a:rPr lang="ru-RU" b="1" dirty="0">
                <a:solidFill>
                  <a:schemeClr val="bg1"/>
                </a:solidFill>
              </a:rPr>
              <a:t> IDEA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dirty="0" smtClean="0">
                <a:solidFill>
                  <a:schemeClr val="bg1"/>
                </a:solidFill>
              </a:rPr>
              <a:t>— </a:t>
            </a:r>
            <a:r>
              <a:rPr lang="ru-RU" dirty="0">
                <a:solidFill>
                  <a:schemeClr val="bg1"/>
                </a:solidFill>
              </a:rPr>
              <a:t>интегрированная среда разработки программного обеспечения для многих языков </a:t>
            </a:r>
            <a:r>
              <a:rPr lang="ru-RU" dirty="0" smtClean="0">
                <a:solidFill>
                  <a:schemeClr val="bg1"/>
                </a:solidFill>
              </a:rPr>
              <a:t>программирования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b="1" dirty="0" err="1" smtClean="0">
                <a:solidFill>
                  <a:schemeClr val="bg1"/>
                </a:solidFill>
              </a:rPr>
              <a:t>Java</a:t>
            </a:r>
            <a:r>
              <a:rPr lang="ru-RU" dirty="0">
                <a:solidFill>
                  <a:schemeClr val="bg1"/>
                </a:solidFill>
              </a:rPr>
              <a:t> — </a:t>
            </a:r>
            <a:r>
              <a:rPr lang="ru-RU" dirty="0" smtClean="0">
                <a:solidFill>
                  <a:schemeClr val="bg1"/>
                </a:solidFill>
              </a:rPr>
              <a:t>строго </a:t>
            </a:r>
            <a:r>
              <a:rPr lang="ru-RU" dirty="0">
                <a:solidFill>
                  <a:schemeClr val="bg1"/>
                </a:solidFill>
              </a:rPr>
              <a:t>типизированный объектно-ориентированный язык программирования общего </a:t>
            </a:r>
            <a:r>
              <a:rPr lang="ru-RU" dirty="0" smtClean="0">
                <a:solidFill>
                  <a:schemeClr val="bg1"/>
                </a:solidFill>
              </a:rPr>
              <a:t>назначения.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b="1" dirty="0" err="1">
                <a:solidFill>
                  <a:schemeClr val="bg1"/>
                </a:solidFill>
              </a:rPr>
              <a:t>JavaFX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dirty="0" smtClean="0">
                <a:solidFill>
                  <a:schemeClr val="bg1"/>
                </a:solidFill>
              </a:rPr>
              <a:t>—платформа </a:t>
            </a:r>
            <a:r>
              <a:rPr lang="ru-RU" dirty="0">
                <a:solidFill>
                  <a:schemeClr val="bg1"/>
                </a:solidFill>
              </a:rPr>
              <a:t>на основе </a:t>
            </a:r>
            <a:r>
              <a:rPr lang="ru-RU" dirty="0" err="1">
                <a:solidFill>
                  <a:schemeClr val="bg1"/>
                </a:solidFill>
              </a:rPr>
              <a:t>Java</a:t>
            </a:r>
            <a:r>
              <a:rPr lang="ru-RU" dirty="0">
                <a:solidFill>
                  <a:schemeClr val="bg1"/>
                </a:solidFill>
              </a:rPr>
              <a:t> для создания приложений с насыщенным графическим </a:t>
            </a:r>
            <a:r>
              <a:rPr lang="ru-RU" dirty="0" smtClean="0">
                <a:solidFill>
                  <a:schemeClr val="bg1"/>
                </a:solidFill>
              </a:rPr>
              <a:t>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xmlns="" val="35590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Календарный план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1)Создание первой версии игры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2)Добавление основной механики стрельбы и поворот дула 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3)Создание </a:t>
            </a:r>
            <a:r>
              <a:rPr lang="ru-RU" dirty="0" err="1" smtClean="0">
                <a:solidFill>
                  <a:schemeClr val="bg1"/>
                </a:solidFill>
              </a:rPr>
              <a:t>многопточного</a:t>
            </a:r>
            <a:r>
              <a:rPr lang="ru-RU" dirty="0" smtClean="0">
                <a:solidFill>
                  <a:schemeClr val="bg1"/>
                </a:solidFill>
              </a:rPr>
              <a:t> сервера и исправление багов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84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>
                <a:hlinkClick r:id="rId2"/>
              </a:rPr>
              <a:t>https://github.com/Antihrisr2143/EHproject.git</a:t>
            </a:r>
            <a:endParaRPr lang="ru-RU" b="1" i="1" dirty="0"/>
          </a:p>
          <a:p>
            <a:r>
              <a:rPr lang="ru-RU" dirty="0">
                <a:solidFill>
                  <a:schemeClr val="bg1"/>
                </a:solidFill>
              </a:rPr>
              <a:t>Antihrisr2143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 Елисеев Дмитрий Дмитриевич</a:t>
            </a:r>
            <a:endParaRPr lang="ru-RU" b="1" i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Ain</a:t>
            </a:r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ss</a:t>
            </a:r>
            <a:r>
              <a:rPr lang="ru-RU" dirty="0">
                <a:solidFill>
                  <a:schemeClr val="bg1"/>
                </a:solidFill>
              </a:rPr>
              <a:t> - </a:t>
            </a:r>
            <a:r>
              <a:rPr lang="kk-KZ" dirty="0">
                <a:solidFill>
                  <a:schemeClr val="bg1"/>
                </a:solidFill>
              </a:rPr>
              <a:t>Холдаров Саидисломбек Ильхомович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192" y="3430609"/>
            <a:ext cx="6093468" cy="272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39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5270" y="3333907"/>
            <a:ext cx="5623608" cy="332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0470"/>
            <a:ext cx="3984403" cy="284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6331" y="150471"/>
            <a:ext cx="4015669" cy="2845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20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Заключение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1)</a:t>
            </a:r>
            <a:r>
              <a:rPr lang="ru-RU" sz="4000" dirty="0" smtClean="0">
                <a:solidFill>
                  <a:schemeClr val="bg1"/>
                </a:solidFill>
              </a:rPr>
              <a:t>Нам удалось выполнит проект, но визуальная часть оставляет желать лучшего, так что следует тщательнее работать и над внешним видом проекта, для более приятного взаимодействия</a:t>
            </a:r>
            <a:r>
              <a:rPr lang="ru-RU" sz="4000" dirty="0" smtClean="0">
                <a:solidFill>
                  <a:schemeClr val="bg1"/>
                </a:solidFill>
              </a:rPr>
              <a:t>.</a:t>
            </a:r>
            <a:endParaRPr lang="ru-RU" sz="4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4000" dirty="0" smtClean="0">
                <a:solidFill>
                  <a:schemeClr val="bg1"/>
                </a:solidFill>
              </a:rPr>
              <a:t>2)Следует проверять все лучше, во избежание ошибок.</a:t>
            </a:r>
            <a:r>
              <a:rPr lang="ru-RU" sz="4000" dirty="0" smtClean="0">
                <a:solidFill>
                  <a:schemeClr val="bg1"/>
                </a:solidFill>
              </a:rPr>
              <a:t/>
            </a:r>
            <a:br>
              <a:rPr lang="ru-RU" sz="4000" dirty="0" smtClean="0">
                <a:solidFill>
                  <a:schemeClr val="bg1"/>
                </a:solidFill>
              </a:rPr>
            </a:br>
            <a:r>
              <a:rPr lang="ru-RU" sz="4000" dirty="0" smtClean="0">
                <a:solidFill>
                  <a:schemeClr val="bg1"/>
                </a:solidFill>
              </a:rPr>
              <a:t>3)Быть коммуникабельным с </a:t>
            </a:r>
            <a:r>
              <a:rPr lang="ru-RU" sz="4000" dirty="0" smtClean="0">
                <a:solidFill>
                  <a:schemeClr val="bg1"/>
                </a:solidFill>
              </a:rPr>
              <a:t>командой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/>
                </a:solidFill>
              </a:rPr>
              <a:t>4)Пробовать себя в чем то новом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06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(“</a:t>
            </a:r>
            <a:r>
              <a:rPr lang="ru-RU" dirty="0">
                <a:solidFill>
                  <a:schemeClr val="bg1"/>
                </a:solidFill>
              </a:rPr>
              <a:t>Спасибо за внимание</a:t>
            </a:r>
            <a:r>
              <a:rPr lang="en-US" dirty="0" smtClean="0">
                <a:solidFill>
                  <a:schemeClr val="bg1"/>
                </a:solidFill>
              </a:rPr>
              <a:t>!");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66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55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130</Words>
  <Application>Microsoft Office PowerPoint</Application>
  <PresentationFormat>Произвольный</PresentationFormat>
  <Paragraphs>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КЕМЕРОВСКИЙ ГОСУДАРСТВЕННЫЙ УНИВЕРСИТЕТ ИНСТИТУТ ФУНДАМЕНТАЛЬНЫХ НАУК</vt:lpstr>
      <vt:lpstr>Почему игры?</vt:lpstr>
      <vt:lpstr>Цель:</vt:lpstr>
      <vt:lpstr>Инструменты разработки </vt:lpstr>
      <vt:lpstr>Календарный план:</vt:lpstr>
      <vt:lpstr>Git</vt:lpstr>
      <vt:lpstr>Слайд 7</vt:lpstr>
      <vt:lpstr>Заключение:</vt:lpstr>
      <vt:lpstr>System.out.println(“Спасибо за внимание!");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AIN</cp:lastModifiedBy>
  <cp:revision>31</cp:revision>
  <dcterms:created xsi:type="dcterms:W3CDTF">2021-09-20T10:21:52Z</dcterms:created>
  <dcterms:modified xsi:type="dcterms:W3CDTF">2022-12-26T15:26:42Z</dcterms:modified>
</cp:coreProperties>
</file>