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258" r:id="rId3"/>
    <p:sldId id="328" r:id="rId4"/>
    <p:sldId id="260" r:id="rId5"/>
    <p:sldId id="261" r:id="rId6"/>
    <p:sldId id="262" r:id="rId7"/>
    <p:sldId id="265" r:id="rId8"/>
    <p:sldId id="267" r:id="rId9"/>
    <p:sldId id="327" r:id="rId10"/>
    <p:sldId id="326" r:id="rId11"/>
    <p:sldId id="270" r:id="rId12"/>
    <p:sldId id="271" r:id="rId13"/>
    <p:sldId id="274" r:id="rId14"/>
    <p:sldId id="277" r:id="rId15"/>
    <p:sldId id="279" r:id="rId16"/>
    <p:sldId id="281" r:id="rId17"/>
    <p:sldId id="283" r:id="rId18"/>
    <p:sldId id="285" r:id="rId19"/>
    <p:sldId id="284" r:id="rId20"/>
    <p:sldId id="288" r:id="rId21"/>
    <p:sldId id="305" r:id="rId22"/>
    <p:sldId id="289" r:id="rId23"/>
    <p:sldId id="296" r:id="rId24"/>
    <p:sldId id="304" r:id="rId25"/>
    <p:sldId id="307" r:id="rId26"/>
    <p:sldId id="329" r:id="rId27"/>
    <p:sldId id="330" r:id="rId28"/>
    <p:sldId id="331" r:id="rId29"/>
    <p:sldId id="314" r:id="rId30"/>
    <p:sldId id="317" r:id="rId31"/>
    <p:sldId id="318" r:id="rId32"/>
    <p:sldId id="319" r:id="rId33"/>
    <p:sldId id="320" r:id="rId34"/>
    <p:sldId id="321" r:id="rId35"/>
    <p:sldId id="322" r:id="rId36"/>
    <p:sldId id="332" r:id="rId37"/>
    <p:sldId id="323" r:id="rId38"/>
    <p:sldId id="325" r:id="rId39"/>
    <p:sldId id="32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1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EE00A-DB7C-4819-8D07-3AB2FDF95DFE}" type="doc">
      <dgm:prSet loTypeId="urn:microsoft.com/office/officeart/2005/8/layout/vList2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927FB42D-8B1A-4147-9AA1-055D720D3590}">
      <dgm:prSet/>
      <dgm:spPr/>
      <dgm:t>
        <a:bodyPr/>
        <a:lstStyle/>
        <a:p>
          <a:pPr algn="ctr"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Список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7CE452-405F-4334-B0D9-B6812CC3952C}" type="parTrans" cxnId="{43ACD063-44A2-4B19-AFDE-729805D19D7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E98F87-B523-4328-A358-D32BDD93B10D}" type="sibTrans" cxnId="{43ACD063-44A2-4B19-AFDE-729805D19D7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4ACA5-A0AF-473C-B0E4-5C73997A3D93}">
      <dgm:prSet/>
      <dgm:spPr/>
      <dgm:t>
        <a:bodyPr/>
        <a:lstStyle/>
        <a:p>
          <a:pPr algn="ctr"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Стек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0EFF0C-9C3E-432F-BB71-CF9F0C616BD9}" type="parTrans" cxnId="{164365BD-BEF9-4456-BD40-6CB18E5AFCE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16AF-1B90-483E-ACDC-9BBC119C726D}" type="sibTrans" cxnId="{164365BD-BEF9-4456-BD40-6CB18E5AFCE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3D5B3B-33A4-462D-9877-78C9AF9C3A6C}">
      <dgm:prSet/>
      <dgm:spPr/>
      <dgm:t>
        <a:bodyPr/>
        <a:lstStyle/>
        <a:p>
          <a:pPr algn="ctr"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Очередь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0939BB-AAD7-4405-BBC1-C8F872AAA253}" type="parTrans" cxnId="{7E8CA6DC-6E88-4322-85DC-4AE69979C197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7D895F-7780-421A-8A62-9BF256FE3219}" type="sibTrans" cxnId="{7E8CA6DC-6E88-4322-85DC-4AE69979C197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19E572-8952-44DD-91D8-C655D2F10E4E}" type="pres">
      <dgm:prSet presAssocID="{98FEE00A-DB7C-4819-8D07-3AB2FDF9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78FC94-9A5F-475F-ADFC-BEAFD9ED5F59}" type="pres">
      <dgm:prSet presAssocID="{927FB42D-8B1A-4147-9AA1-055D720D35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A67C3B-4C35-4BB4-AED5-7922BAE7B7CF}" type="pres">
      <dgm:prSet presAssocID="{BDE98F87-B523-4328-A358-D32BDD93B10D}" presName="spacer" presStyleCnt="0"/>
      <dgm:spPr/>
      <dgm:t>
        <a:bodyPr/>
        <a:lstStyle/>
        <a:p>
          <a:endParaRPr lang="ru-RU"/>
        </a:p>
      </dgm:t>
    </dgm:pt>
    <dgm:pt modelId="{E165B9B6-23EE-405C-AB6B-5C1D43AA8AF3}" type="pres">
      <dgm:prSet presAssocID="{ABE4ACA5-A0AF-473C-B0E4-5C73997A3D9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59C940-6325-450C-A965-2C118ECECDC8}" type="pres">
      <dgm:prSet presAssocID="{E03716AF-1B90-483E-ACDC-9BBC119C726D}" presName="spacer" presStyleCnt="0"/>
      <dgm:spPr/>
      <dgm:t>
        <a:bodyPr/>
        <a:lstStyle/>
        <a:p>
          <a:endParaRPr lang="ru-RU"/>
        </a:p>
      </dgm:t>
    </dgm:pt>
    <dgm:pt modelId="{5721391E-9AE5-4B5A-987B-0130EA2B55CE}" type="pres">
      <dgm:prSet presAssocID="{7A3D5B3B-33A4-462D-9877-78C9AF9C3A6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4365BD-BEF9-4456-BD40-6CB18E5AFCEE}" srcId="{98FEE00A-DB7C-4819-8D07-3AB2FDF95DFE}" destId="{ABE4ACA5-A0AF-473C-B0E4-5C73997A3D93}" srcOrd="1" destOrd="0" parTransId="{200EFF0C-9C3E-432F-BB71-CF9F0C616BD9}" sibTransId="{E03716AF-1B90-483E-ACDC-9BBC119C726D}"/>
    <dgm:cxn modelId="{43ACD063-44A2-4B19-AFDE-729805D19D7E}" srcId="{98FEE00A-DB7C-4819-8D07-3AB2FDF95DFE}" destId="{927FB42D-8B1A-4147-9AA1-055D720D3590}" srcOrd="0" destOrd="0" parTransId="{967CE452-405F-4334-B0D9-B6812CC3952C}" sibTransId="{BDE98F87-B523-4328-A358-D32BDD93B10D}"/>
    <dgm:cxn modelId="{7CAB54A3-104C-4BE6-96F4-2A5A5A189221}" type="presOf" srcId="{ABE4ACA5-A0AF-473C-B0E4-5C73997A3D93}" destId="{E165B9B6-23EE-405C-AB6B-5C1D43AA8AF3}" srcOrd="0" destOrd="0" presId="urn:microsoft.com/office/officeart/2005/8/layout/vList2"/>
    <dgm:cxn modelId="{E3FC194D-532A-4A32-83A5-D1D4F7604EE2}" type="presOf" srcId="{98FEE00A-DB7C-4819-8D07-3AB2FDF95DFE}" destId="{6219E572-8952-44DD-91D8-C655D2F10E4E}" srcOrd="0" destOrd="0" presId="urn:microsoft.com/office/officeart/2005/8/layout/vList2"/>
    <dgm:cxn modelId="{79797368-965F-4905-9EB1-80785595CA34}" type="presOf" srcId="{927FB42D-8B1A-4147-9AA1-055D720D3590}" destId="{5E78FC94-9A5F-475F-ADFC-BEAFD9ED5F59}" srcOrd="0" destOrd="0" presId="urn:microsoft.com/office/officeart/2005/8/layout/vList2"/>
    <dgm:cxn modelId="{7E8CA6DC-6E88-4322-85DC-4AE69979C197}" srcId="{98FEE00A-DB7C-4819-8D07-3AB2FDF95DFE}" destId="{7A3D5B3B-33A4-462D-9877-78C9AF9C3A6C}" srcOrd="2" destOrd="0" parTransId="{CA0939BB-AAD7-4405-BBC1-C8F872AAA253}" sibTransId="{557D895F-7780-421A-8A62-9BF256FE3219}"/>
    <dgm:cxn modelId="{2C5C2D3B-6726-4E76-8298-E8AAE259325B}" type="presOf" srcId="{7A3D5B3B-33A4-462D-9877-78C9AF9C3A6C}" destId="{5721391E-9AE5-4B5A-987B-0130EA2B55CE}" srcOrd="0" destOrd="0" presId="urn:microsoft.com/office/officeart/2005/8/layout/vList2"/>
    <dgm:cxn modelId="{30E9D186-9D61-4CDF-A189-2CF4A9E16396}" type="presParOf" srcId="{6219E572-8952-44DD-91D8-C655D2F10E4E}" destId="{5E78FC94-9A5F-475F-ADFC-BEAFD9ED5F59}" srcOrd="0" destOrd="0" presId="urn:microsoft.com/office/officeart/2005/8/layout/vList2"/>
    <dgm:cxn modelId="{A07EDD10-F02A-4393-BB1E-A05422561B8E}" type="presParOf" srcId="{6219E572-8952-44DD-91D8-C655D2F10E4E}" destId="{A9A67C3B-4C35-4BB4-AED5-7922BAE7B7CF}" srcOrd="1" destOrd="0" presId="urn:microsoft.com/office/officeart/2005/8/layout/vList2"/>
    <dgm:cxn modelId="{91255C47-BE67-42D2-9AD9-4874C56B0B19}" type="presParOf" srcId="{6219E572-8952-44DD-91D8-C655D2F10E4E}" destId="{E165B9B6-23EE-405C-AB6B-5C1D43AA8AF3}" srcOrd="2" destOrd="0" presId="urn:microsoft.com/office/officeart/2005/8/layout/vList2"/>
    <dgm:cxn modelId="{A2F55003-DD23-469A-9A4A-5C7B4D4568F2}" type="presParOf" srcId="{6219E572-8952-44DD-91D8-C655D2F10E4E}" destId="{BE59C940-6325-450C-A965-2C118ECECDC8}" srcOrd="3" destOrd="0" presId="urn:microsoft.com/office/officeart/2005/8/layout/vList2"/>
    <dgm:cxn modelId="{7D08BF83-6307-4BBF-814A-9EB678B31821}" type="presParOf" srcId="{6219E572-8952-44DD-91D8-C655D2F10E4E}" destId="{5721391E-9AE5-4B5A-987B-0130EA2B55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EE00A-DB7C-4819-8D07-3AB2FDF95DFE}" type="doc">
      <dgm:prSet loTypeId="urn:microsoft.com/office/officeart/2005/8/layout/vList2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CD229A66-7478-4F3B-A0D4-D9117D56E9AB}">
      <dgm:prSet/>
      <dgm:spPr/>
      <dgm:t>
        <a:bodyPr/>
        <a:lstStyle/>
        <a:p>
          <a:pPr algn="ctr"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Дерево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BD9797-6988-4A2B-9573-E55E70B74136}" type="parTrans" cxnId="{2DFE7EC0-1B1D-4AE2-B49F-544811B891F8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219656-00DD-4FE5-92C0-2F48CBCB45EE}" type="sibTrans" cxnId="{2DFE7EC0-1B1D-4AE2-B49F-544811B891F8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1A2CB3-4273-48ED-ABD2-35A649F1A4C5}">
      <dgm:prSet/>
      <dgm:spPr/>
      <dgm:t>
        <a:bodyPr/>
        <a:lstStyle/>
        <a:p>
          <a:pPr algn="ctr"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Граф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82C2A-42E3-40F0-A854-C1D825C8121E}" type="parTrans" cxnId="{AA363DAC-E0F4-46D1-9357-D170C419C945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58A4DB-B859-45C2-ADE8-C22C5BD5B0C0}" type="sibTrans" cxnId="{AA363DAC-E0F4-46D1-9357-D170C419C945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19E572-8952-44DD-91D8-C655D2F10E4E}" type="pres">
      <dgm:prSet presAssocID="{98FEE00A-DB7C-4819-8D07-3AB2FDF9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F9203E-09BD-4911-B165-B332CE3820D7}" type="pres">
      <dgm:prSet presAssocID="{CD229A66-7478-4F3B-A0D4-D9117D56E9AB}" presName="parentText" presStyleLbl="node1" presStyleIdx="0" presStyleCnt="2" custLinFactY="92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1834E8-E4AD-4E9A-ADBF-27DE0E172900}" type="pres">
      <dgm:prSet presAssocID="{A3219656-00DD-4FE5-92C0-2F48CBCB45EE}" presName="spacer" presStyleCnt="0"/>
      <dgm:spPr/>
      <dgm:t>
        <a:bodyPr/>
        <a:lstStyle/>
        <a:p>
          <a:endParaRPr lang="ru-RU"/>
        </a:p>
      </dgm:t>
    </dgm:pt>
    <dgm:pt modelId="{2E13CD63-9EAB-4316-B765-ADED1E7E5D98}" type="pres">
      <dgm:prSet presAssocID="{C71A2CB3-4273-48ED-ABD2-35A649F1A4C5}" presName="parentText" presStyleLbl="node1" presStyleIdx="1" presStyleCnt="2" custLinFactY="16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363DAC-E0F4-46D1-9357-D170C419C945}" srcId="{98FEE00A-DB7C-4819-8D07-3AB2FDF95DFE}" destId="{C71A2CB3-4273-48ED-ABD2-35A649F1A4C5}" srcOrd="1" destOrd="0" parTransId="{B7282C2A-42E3-40F0-A854-C1D825C8121E}" sibTransId="{7458A4DB-B859-45C2-ADE8-C22C5BD5B0C0}"/>
    <dgm:cxn modelId="{FE3121AF-814A-482A-9AB5-8AED47F0ABC3}" type="presOf" srcId="{98FEE00A-DB7C-4819-8D07-3AB2FDF95DFE}" destId="{6219E572-8952-44DD-91D8-C655D2F10E4E}" srcOrd="0" destOrd="0" presId="urn:microsoft.com/office/officeart/2005/8/layout/vList2"/>
    <dgm:cxn modelId="{2DFE7EC0-1B1D-4AE2-B49F-544811B891F8}" srcId="{98FEE00A-DB7C-4819-8D07-3AB2FDF95DFE}" destId="{CD229A66-7478-4F3B-A0D4-D9117D56E9AB}" srcOrd="0" destOrd="0" parTransId="{7BBD9797-6988-4A2B-9573-E55E70B74136}" sibTransId="{A3219656-00DD-4FE5-92C0-2F48CBCB45EE}"/>
    <dgm:cxn modelId="{B257BEF3-BCC8-4359-B939-74A116E00F51}" type="presOf" srcId="{C71A2CB3-4273-48ED-ABD2-35A649F1A4C5}" destId="{2E13CD63-9EAB-4316-B765-ADED1E7E5D98}" srcOrd="0" destOrd="0" presId="urn:microsoft.com/office/officeart/2005/8/layout/vList2"/>
    <dgm:cxn modelId="{8566FC6E-F1D9-466C-A21E-93197B510ADB}" type="presOf" srcId="{CD229A66-7478-4F3B-A0D4-D9117D56E9AB}" destId="{28F9203E-09BD-4911-B165-B332CE3820D7}" srcOrd="0" destOrd="0" presId="urn:microsoft.com/office/officeart/2005/8/layout/vList2"/>
    <dgm:cxn modelId="{B54BA454-835B-4E9E-B70F-896036A25C35}" type="presParOf" srcId="{6219E572-8952-44DD-91D8-C655D2F10E4E}" destId="{28F9203E-09BD-4911-B165-B332CE3820D7}" srcOrd="0" destOrd="0" presId="urn:microsoft.com/office/officeart/2005/8/layout/vList2"/>
    <dgm:cxn modelId="{0FDD569C-5116-4F58-B650-D4CB6619A48D}" type="presParOf" srcId="{6219E572-8952-44DD-91D8-C655D2F10E4E}" destId="{141834E8-E4AD-4E9A-ADBF-27DE0E172900}" srcOrd="1" destOrd="0" presId="urn:microsoft.com/office/officeart/2005/8/layout/vList2"/>
    <dgm:cxn modelId="{C52B55D6-9FE4-4B35-A824-B51C5EBF74B3}" type="presParOf" srcId="{6219E572-8952-44DD-91D8-C655D2F10E4E}" destId="{2E13CD63-9EAB-4316-B765-ADED1E7E5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BEB037-BBA3-4223-BD9A-E665625032DB}" type="doc">
      <dgm:prSet loTypeId="urn:microsoft.com/office/officeart/2005/8/layout/default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5F2874-5A00-4622-BC55-F8DDEE8BAE20}">
      <dgm:prSet phldrT="[Текст]" custT="1"/>
      <dgm:spPr/>
      <dgm:t>
        <a:bodyPr/>
        <a:lstStyle/>
        <a:p>
          <a:r>
            <a:rPr lang="ru-RU" sz="2800" b="1" dirty="0" smtClean="0"/>
            <a:t>методы последовательного хранения</a:t>
          </a:r>
          <a:endParaRPr lang="ru-RU" sz="2800" dirty="0"/>
        </a:p>
      </dgm:t>
    </dgm:pt>
    <dgm:pt modelId="{AED3461F-276B-4601-AD75-78BF138E5508}" type="parTrans" cxnId="{D2F0B5C5-2BBD-48B5-BC10-AE5659100423}">
      <dgm:prSet/>
      <dgm:spPr/>
      <dgm:t>
        <a:bodyPr/>
        <a:lstStyle/>
        <a:p>
          <a:endParaRPr lang="ru-RU"/>
        </a:p>
      </dgm:t>
    </dgm:pt>
    <dgm:pt modelId="{0306ACE9-773F-42E2-85FB-37451C79EE1C}" type="sibTrans" cxnId="{D2F0B5C5-2BBD-48B5-BC10-AE5659100423}">
      <dgm:prSet/>
      <dgm:spPr/>
      <dgm:t>
        <a:bodyPr/>
        <a:lstStyle/>
        <a:p>
          <a:endParaRPr lang="ru-RU"/>
        </a:p>
      </dgm:t>
    </dgm:pt>
    <dgm:pt modelId="{F797B91F-35C8-478A-936C-B2A32F67410C}">
      <dgm:prSet custT="1"/>
      <dgm:spPr/>
      <dgm:t>
        <a:bodyPr/>
        <a:lstStyle/>
        <a:p>
          <a:r>
            <a:rPr lang="ru-RU" sz="2800" b="1" dirty="0" smtClean="0"/>
            <a:t>методы связанного хранения</a:t>
          </a:r>
        </a:p>
      </dgm:t>
    </dgm:pt>
    <dgm:pt modelId="{1724365E-6B5C-4D56-B34F-DA758ED941E7}" type="parTrans" cxnId="{4E0521EB-C3C5-4093-AA3C-E310E5F9E8AE}">
      <dgm:prSet/>
      <dgm:spPr/>
      <dgm:t>
        <a:bodyPr/>
        <a:lstStyle/>
        <a:p>
          <a:endParaRPr lang="ru-RU"/>
        </a:p>
      </dgm:t>
    </dgm:pt>
    <dgm:pt modelId="{24054B09-5D73-4BF8-98FA-B0A2D40B49A4}" type="sibTrans" cxnId="{4E0521EB-C3C5-4093-AA3C-E310E5F9E8AE}">
      <dgm:prSet/>
      <dgm:spPr/>
      <dgm:t>
        <a:bodyPr/>
        <a:lstStyle/>
        <a:p>
          <a:endParaRPr lang="ru-RU"/>
        </a:p>
      </dgm:t>
    </dgm:pt>
    <dgm:pt modelId="{8DDD0409-00F9-4608-A62D-6FEF4C973341}">
      <dgm:prSet/>
      <dgm:spPr/>
      <dgm:t>
        <a:bodyPr/>
        <a:lstStyle/>
        <a:p>
          <a:endParaRPr lang="ru-RU" b="1" dirty="0" smtClean="0"/>
        </a:p>
      </dgm:t>
    </dgm:pt>
    <dgm:pt modelId="{AC34331A-E095-4CFC-A0CB-2655A332C5E8}" type="parTrans" cxnId="{6136B668-2B08-4FBA-973D-066E8BC579D6}">
      <dgm:prSet/>
      <dgm:spPr/>
      <dgm:t>
        <a:bodyPr/>
        <a:lstStyle/>
        <a:p>
          <a:endParaRPr lang="ru-RU"/>
        </a:p>
      </dgm:t>
    </dgm:pt>
    <dgm:pt modelId="{9B5F5138-72BF-49DC-A576-FB99290F3A04}" type="sibTrans" cxnId="{6136B668-2B08-4FBA-973D-066E8BC579D6}">
      <dgm:prSet/>
      <dgm:spPr/>
      <dgm:t>
        <a:bodyPr/>
        <a:lstStyle/>
        <a:p>
          <a:endParaRPr lang="ru-RU"/>
        </a:p>
      </dgm:t>
    </dgm:pt>
    <dgm:pt modelId="{CFC013F9-A73B-4DC1-A721-E3DF26F8F0AB}">
      <dgm:prSet phldrT="[Текст]"/>
      <dgm:spPr/>
      <dgm:t>
        <a:bodyPr/>
        <a:lstStyle/>
        <a:p>
          <a:endParaRPr lang="ru-RU" dirty="0"/>
        </a:p>
      </dgm:t>
    </dgm:pt>
    <dgm:pt modelId="{CD37812E-A3EC-4594-A679-848381D0FB08}" type="sibTrans" cxnId="{5149BC42-E326-43C8-BBF4-38D51BE5D4BD}">
      <dgm:prSet/>
      <dgm:spPr/>
      <dgm:t>
        <a:bodyPr/>
        <a:lstStyle/>
        <a:p>
          <a:endParaRPr lang="ru-RU"/>
        </a:p>
      </dgm:t>
    </dgm:pt>
    <dgm:pt modelId="{46BA155A-0FB2-4582-BD2B-6C772D6DA64E}" type="parTrans" cxnId="{5149BC42-E326-43C8-BBF4-38D51BE5D4BD}">
      <dgm:prSet/>
      <dgm:spPr/>
      <dgm:t>
        <a:bodyPr/>
        <a:lstStyle/>
        <a:p>
          <a:endParaRPr lang="ru-RU"/>
        </a:p>
      </dgm:t>
    </dgm:pt>
    <dgm:pt modelId="{D3A95703-6BE6-4B36-8AF5-41C38D572557}" type="pres">
      <dgm:prSet presAssocID="{F9BEB037-BBA3-4223-BD9A-E665625032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4E3799-8E80-486D-AA3E-220626BAA190}" type="pres">
      <dgm:prSet presAssocID="{D45F2874-5A00-4622-BC55-F8DDEE8BAE20}" presName="node" presStyleLbl="node1" presStyleIdx="0" presStyleCnt="4" custScaleX="1332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84C40F-7BA1-4612-B407-88522C580CEF}" type="pres">
      <dgm:prSet presAssocID="{0306ACE9-773F-42E2-85FB-37451C79EE1C}" presName="sibTrans" presStyleCnt="0"/>
      <dgm:spPr/>
    </dgm:pt>
    <dgm:pt modelId="{F8D5C374-336C-47F4-9C10-1B9F7CE46708}" type="pres">
      <dgm:prSet presAssocID="{CFC013F9-A73B-4DC1-A721-E3DF26F8F0AB}" presName="node" presStyleLbl="node1" presStyleIdx="1" presStyleCnt="4" custScaleX="133200" custLinFactX="-43378" custLinFactY="1403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B80792-0090-4FB0-AD28-E3074065E5C8}" type="pres">
      <dgm:prSet presAssocID="{CD37812E-A3EC-4594-A679-848381D0FB08}" presName="sibTrans" presStyleCnt="0"/>
      <dgm:spPr/>
    </dgm:pt>
    <dgm:pt modelId="{FFEAE8A2-0BFD-483D-AC07-598707ADF15B}" type="pres">
      <dgm:prSet presAssocID="{F797B91F-35C8-478A-936C-B2A32F67410C}" presName="node" presStyleLbl="node1" presStyleIdx="2" presStyleCnt="4" custScaleX="129076" custLinFactX="38689" custLinFactY="-1788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B703-A8DA-4CDB-9F33-0B0A40DE56D2}" type="pres">
      <dgm:prSet presAssocID="{24054B09-5D73-4BF8-98FA-B0A2D40B49A4}" presName="sibTrans" presStyleCnt="0"/>
      <dgm:spPr/>
    </dgm:pt>
    <dgm:pt modelId="{E7C49997-4453-4BCC-916B-6D87C5394865}" type="pres">
      <dgm:prSet presAssocID="{8DDD0409-00F9-4608-A62D-6FEF4C973341}" presName="node" presStyleLbl="node1" presStyleIdx="3" presStyleCnt="4" custScaleX="129076" custLinFactNeighborY="-25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044A4D-011F-45AA-842D-8F6A6FEB7450}" type="presOf" srcId="{8DDD0409-00F9-4608-A62D-6FEF4C973341}" destId="{E7C49997-4453-4BCC-916B-6D87C5394865}" srcOrd="0" destOrd="0" presId="urn:microsoft.com/office/officeart/2005/8/layout/default#1"/>
    <dgm:cxn modelId="{D2F0B5C5-2BBD-48B5-BC10-AE5659100423}" srcId="{F9BEB037-BBA3-4223-BD9A-E665625032DB}" destId="{D45F2874-5A00-4622-BC55-F8DDEE8BAE20}" srcOrd="0" destOrd="0" parTransId="{AED3461F-276B-4601-AD75-78BF138E5508}" sibTransId="{0306ACE9-773F-42E2-85FB-37451C79EE1C}"/>
    <dgm:cxn modelId="{E3471C9D-A9B2-40F9-827A-57AAA0BE20B3}" type="presOf" srcId="{CFC013F9-A73B-4DC1-A721-E3DF26F8F0AB}" destId="{F8D5C374-336C-47F4-9C10-1B9F7CE46708}" srcOrd="0" destOrd="0" presId="urn:microsoft.com/office/officeart/2005/8/layout/default#1"/>
    <dgm:cxn modelId="{4E0521EB-C3C5-4093-AA3C-E310E5F9E8AE}" srcId="{F9BEB037-BBA3-4223-BD9A-E665625032DB}" destId="{F797B91F-35C8-478A-936C-B2A32F67410C}" srcOrd="2" destOrd="0" parTransId="{1724365E-6B5C-4D56-B34F-DA758ED941E7}" sibTransId="{24054B09-5D73-4BF8-98FA-B0A2D40B49A4}"/>
    <dgm:cxn modelId="{CC79C0C1-E882-4793-8A5F-20890B693D66}" type="presOf" srcId="{D45F2874-5A00-4622-BC55-F8DDEE8BAE20}" destId="{D84E3799-8E80-486D-AA3E-220626BAA190}" srcOrd="0" destOrd="0" presId="urn:microsoft.com/office/officeart/2005/8/layout/default#1"/>
    <dgm:cxn modelId="{C459914F-24A9-408A-8196-7DD51132A274}" type="presOf" srcId="{F797B91F-35C8-478A-936C-B2A32F67410C}" destId="{FFEAE8A2-0BFD-483D-AC07-598707ADF15B}" srcOrd="0" destOrd="0" presId="urn:microsoft.com/office/officeart/2005/8/layout/default#1"/>
    <dgm:cxn modelId="{6136B668-2B08-4FBA-973D-066E8BC579D6}" srcId="{F9BEB037-BBA3-4223-BD9A-E665625032DB}" destId="{8DDD0409-00F9-4608-A62D-6FEF4C973341}" srcOrd="3" destOrd="0" parTransId="{AC34331A-E095-4CFC-A0CB-2655A332C5E8}" sibTransId="{9B5F5138-72BF-49DC-A576-FB99290F3A04}"/>
    <dgm:cxn modelId="{5149BC42-E326-43C8-BBF4-38D51BE5D4BD}" srcId="{F9BEB037-BBA3-4223-BD9A-E665625032DB}" destId="{CFC013F9-A73B-4DC1-A721-E3DF26F8F0AB}" srcOrd="1" destOrd="0" parTransId="{46BA155A-0FB2-4582-BD2B-6C772D6DA64E}" sibTransId="{CD37812E-A3EC-4594-A679-848381D0FB08}"/>
    <dgm:cxn modelId="{F816C0AF-E124-4368-8CF3-61CD8028E46C}" type="presOf" srcId="{F9BEB037-BBA3-4223-BD9A-E665625032DB}" destId="{D3A95703-6BE6-4B36-8AF5-41C38D572557}" srcOrd="0" destOrd="0" presId="urn:microsoft.com/office/officeart/2005/8/layout/default#1"/>
    <dgm:cxn modelId="{241C6915-75BA-4DE6-8425-56699D2121AD}" type="presParOf" srcId="{D3A95703-6BE6-4B36-8AF5-41C38D572557}" destId="{D84E3799-8E80-486D-AA3E-220626BAA190}" srcOrd="0" destOrd="0" presId="urn:microsoft.com/office/officeart/2005/8/layout/default#1"/>
    <dgm:cxn modelId="{DA9B0A8C-4A9C-4DC6-BA0A-2FD3ECA4EEB9}" type="presParOf" srcId="{D3A95703-6BE6-4B36-8AF5-41C38D572557}" destId="{B484C40F-7BA1-4612-B407-88522C580CEF}" srcOrd="1" destOrd="0" presId="urn:microsoft.com/office/officeart/2005/8/layout/default#1"/>
    <dgm:cxn modelId="{A656E7B1-9071-49CE-9A78-04E8616BB4C9}" type="presParOf" srcId="{D3A95703-6BE6-4B36-8AF5-41C38D572557}" destId="{F8D5C374-336C-47F4-9C10-1B9F7CE46708}" srcOrd="2" destOrd="0" presId="urn:microsoft.com/office/officeart/2005/8/layout/default#1"/>
    <dgm:cxn modelId="{81FBE864-959D-4255-AAAA-D2C1C4DC37E7}" type="presParOf" srcId="{D3A95703-6BE6-4B36-8AF5-41C38D572557}" destId="{75B80792-0090-4FB0-AD28-E3074065E5C8}" srcOrd="3" destOrd="0" presId="urn:microsoft.com/office/officeart/2005/8/layout/default#1"/>
    <dgm:cxn modelId="{AA4B7B0E-FC7F-45E1-9625-690BEA03ABF6}" type="presParOf" srcId="{D3A95703-6BE6-4B36-8AF5-41C38D572557}" destId="{FFEAE8A2-0BFD-483D-AC07-598707ADF15B}" srcOrd="4" destOrd="0" presId="urn:microsoft.com/office/officeart/2005/8/layout/default#1"/>
    <dgm:cxn modelId="{2E9AE2C2-8B1D-4A9A-92CA-6E7E431D154B}" type="presParOf" srcId="{D3A95703-6BE6-4B36-8AF5-41C38D572557}" destId="{3F04B703-A8DA-4CDB-9F33-0B0A40DE56D2}" srcOrd="5" destOrd="0" presId="urn:microsoft.com/office/officeart/2005/8/layout/default#1"/>
    <dgm:cxn modelId="{A85C69CD-54FE-4B2C-9329-ADD1A60E5A3B}" type="presParOf" srcId="{D3A95703-6BE6-4B36-8AF5-41C38D572557}" destId="{E7C49997-4453-4BCC-916B-6D87C5394865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BEB037-BBA3-4223-BD9A-E665625032DB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5F2874-5A00-4622-BC55-F8DDEE8BAE20}">
      <dgm:prSet phldrT="[Текст]" custT="1"/>
      <dgm:spPr/>
      <dgm:t>
        <a:bodyPr/>
        <a:lstStyle/>
        <a:p>
          <a:r>
            <a:rPr lang="ru-RU" sz="2800" b="1" dirty="0" smtClean="0"/>
            <a:t>методы последовательного хранения</a:t>
          </a:r>
          <a:endParaRPr lang="ru-RU" sz="2800" dirty="0"/>
        </a:p>
      </dgm:t>
    </dgm:pt>
    <dgm:pt modelId="{AED3461F-276B-4601-AD75-78BF138E5508}" type="parTrans" cxnId="{D2F0B5C5-2BBD-48B5-BC10-AE5659100423}">
      <dgm:prSet/>
      <dgm:spPr/>
      <dgm:t>
        <a:bodyPr/>
        <a:lstStyle/>
        <a:p>
          <a:endParaRPr lang="ru-RU"/>
        </a:p>
      </dgm:t>
    </dgm:pt>
    <dgm:pt modelId="{0306ACE9-773F-42E2-85FB-37451C79EE1C}" type="sibTrans" cxnId="{D2F0B5C5-2BBD-48B5-BC10-AE5659100423}">
      <dgm:prSet/>
      <dgm:spPr/>
      <dgm:t>
        <a:bodyPr/>
        <a:lstStyle/>
        <a:p>
          <a:endParaRPr lang="ru-RU"/>
        </a:p>
      </dgm:t>
    </dgm:pt>
    <dgm:pt modelId="{F797B91F-35C8-478A-936C-B2A32F67410C}">
      <dgm:prSet custT="1"/>
      <dgm:spPr/>
      <dgm:t>
        <a:bodyPr/>
        <a:lstStyle/>
        <a:p>
          <a:r>
            <a:rPr lang="ru-RU" sz="2800" b="1" dirty="0" smtClean="0"/>
            <a:t>методы связанного хранения</a:t>
          </a:r>
        </a:p>
      </dgm:t>
    </dgm:pt>
    <dgm:pt modelId="{1724365E-6B5C-4D56-B34F-DA758ED941E7}" type="parTrans" cxnId="{4E0521EB-C3C5-4093-AA3C-E310E5F9E8AE}">
      <dgm:prSet/>
      <dgm:spPr/>
      <dgm:t>
        <a:bodyPr/>
        <a:lstStyle/>
        <a:p>
          <a:endParaRPr lang="ru-RU"/>
        </a:p>
      </dgm:t>
    </dgm:pt>
    <dgm:pt modelId="{24054B09-5D73-4BF8-98FA-B0A2D40B49A4}" type="sibTrans" cxnId="{4E0521EB-C3C5-4093-AA3C-E310E5F9E8AE}">
      <dgm:prSet/>
      <dgm:spPr/>
      <dgm:t>
        <a:bodyPr/>
        <a:lstStyle/>
        <a:p>
          <a:endParaRPr lang="ru-RU"/>
        </a:p>
      </dgm:t>
    </dgm:pt>
    <dgm:pt modelId="{CFC013F9-A73B-4DC1-A721-E3DF26F8F0AB}">
      <dgm:prSet phldrT="[Текст]" custT="1"/>
      <dgm:spPr/>
      <dgm:t>
        <a:bodyPr/>
        <a:lstStyle/>
        <a:p>
          <a:r>
            <a:rPr lang="ru-RU" sz="2800" dirty="0" smtClean="0"/>
            <a:t>элементы линейного списка размещаются </a:t>
          </a:r>
          <a:r>
            <a:rPr lang="ru-RU" sz="2800" b="1" dirty="0" smtClean="0"/>
            <a:t>в массиве</a:t>
          </a:r>
          <a:endParaRPr lang="ru-RU" sz="2800" dirty="0"/>
        </a:p>
      </dgm:t>
    </dgm:pt>
    <dgm:pt modelId="{46BA155A-0FB2-4582-BD2B-6C772D6DA64E}" type="parTrans" cxnId="{5149BC42-E326-43C8-BBF4-38D51BE5D4BD}">
      <dgm:prSet/>
      <dgm:spPr/>
      <dgm:t>
        <a:bodyPr/>
        <a:lstStyle/>
        <a:p>
          <a:endParaRPr lang="ru-RU"/>
        </a:p>
      </dgm:t>
    </dgm:pt>
    <dgm:pt modelId="{CD37812E-A3EC-4594-A679-848381D0FB08}" type="sibTrans" cxnId="{5149BC42-E326-43C8-BBF4-38D51BE5D4BD}">
      <dgm:prSet/>
      <dgm:spPr/>
      <dgm:t>
        <a:bodyPr/>
        <a:lstStyle/>
        <a:p>
          <a:endParaRPr lang="ru-RU"/>
        </a:p>
      </dgm:t>
    </dgm:pt>
    <dgm:pt modelId="{8DDD0409-00F9-4608-A62D-6FEF4C973341}">
      <dgm:prSet/>
      <dgm:spPr/>
      <dgm:t>
        <a:bodyPr/>
        <a:lstStyle/>
        <a:p>
          <a:endParaRPr lang="ru-RU" b="1" dirty="0" smtClean="0"/>
        </a:p>
      </dgm:t>
    </dgm:pt>
    <dgm:pt modelId="{AC34331A-E095-4CFC-A0CB-2655A332C5E8}" type="parTrans" cxnId="{6136B668-2B08-4FBA-973D-066E8BC579D6}">
      <dgm:prSet/>
      <dgm:spPr/>
      <dgm:t>
        <a:bodyPr/>
        <a:lstStyle/>
        <a:p>
          <a:endParaRPr lang="ru-RU"/>
        </a:p>
      </dgm:t>
    </dgm:pt>
    <dgm:pt modelId="{9B5F5138-72BF-49DC-A576-FB99290F3A04}" type="sibTrans" cxnId="{6136B668-2B08-4FBA-973D-066E8BC579D6}">
      <dgm:prSet/>
      <dgm:spPr/>
      <dgm:t>
        <a:bodyPr/>
        <a:lstStyle/>
        <a:p>
          <a:endParaRPr lang="ru-RU"/>
        </a:p>
      </dgm:t>
    </dgm:pt>
    <dgm:pt modelId="{D3A95703-6BE6-4B36-8AF5-41C38D572557}" type="pres">
      <dgm:prSet presAssocID="{F9BEB037-BBA3-4223-BD9A-E665625032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4E3799-8E80-486D-AA3E-220626BAA190}" type="pres">
      <dgm:prSet presAssocID="{D45F2874-5A00-4622-BC55-F8DDEE8BAE20}" presName="node" presStyleLbl="node1" presStyleIdx="0" presStyleCnt="4" custScaleX="1332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84C40F-7BA1-4612-B407-88522C580CEF}" type="pres">
      <dgm:prSet presAssocID="{0306ACE9-773F-42E2-85FB-37451C79EE1C}" presName="sibTrans" presStyleCnt="0"/>
      <dgm:spPr/>
    </dgm:pt>
    <dgm:pt modelId="{F8D5C374-336C-47F4-9C10-1B9F7CE46708}" type="pres">
      <dgm:prSet presAssocID="{CFC013F9-A73B-4DC1-A721-E3DF26F8F0AB}" presName="node" presStyleLbl="node1" presStyleIdx="1" presStyleCnt="4" custScaleX="133200" custLinFactX="-43378" custLinFactY="1403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B80792-0090-4FB0-AD28-E3074065E5C8}" type="pres">
      <dgm:prSet presAssocID="{CD37812E-A3EC-4594-A679-848381D0FB08}" presName="sibTrans" presStyleCnt="0"/>
      <dgm:spPr/>
    </dgm:pt>
    <dgm:pt modelId="{FFEAE8A2-0BFD-483D-AC07-598707ADF15B}" type="pres">
      <dgm:prSet presAssocID="{F797B91F-35C8-478A-936C-B2A32F67410C}" presName="node" presStyleLbl="node1" presStyleIdx="2" presStyleCnt="4" custScaleX="129076" custLinFactX="38689" custLinFactY="-1788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B703-A8DA-4CDB-9F33-0B0A40DE56D2}" type="pres">
      <dgm:prSet presAssocID="{24054B09-5D73-4BF8-98FA-B0A2D40B49A4}" presName="sibTrans" presStyleCnt="0"/>
      <dgm:spPr/>
    </dgm:pt>
    <dgm:pt modelId="{E7C49997-4453-4BCC-916B-6D87C5394865}" type="pres">
      <dgm:prSet presAssocID="{8DDD0409-00F9-4608-A62D-6FEF4C973341}" presName="node" presStyleLbl="node1" presStyleIdx="3" presStyleCnt="4" custScaleX="129076" custLinFactNeighborY="-25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7AF1F9-F540-462F-92D3-D5947BA9DEFC}" type="presOf" srcId="{CFC013F9-A73B-4DC1-A721-E3DF26F8F0AB}" destId="{F8D5C374-336C-47F4-9C10-1B9F7CE46708}" srcOrd="0" destOrd="0" presId="urn:microsoft.com/office/officeart/2005/8/layout/default#2"/>
    <dgm:cxn modelId="{D2F0B5C5-2BBD-48B5-BC10-AE5659100423}" srcId="{F9BEB037-BBA3-4223-BD9A-E665625032DB}" destId="{D45F2874-5A00-4622-BC55-F8DDEE8BAE20}" srcOrd="0" destOrd="0" parTransId="{AED3461F-276B-4601-AD75-78BF138E5508}" sibTransId="{0306ACE9-773F-42E2-85FB-37451C79EE1C}"/>
    <dgm:cxn modelId="{5149BC42-E326-43C8-BBF4-38D51BE5D4BD}" srcId="{F9BEB037-BBA3-4223-BD9A-E665625032DB}" destId="{CFC013F9-A73B-4DC1-A721-E3DF26F8F0AB}" srcOrd="1" destOrd="0" parTransId="{46BA155A-0FB2-4582-BD2B-6C772D6DA64E}" sibTransId="{CD37812E-A3EC-4594-A679-848381D0FB08}"/>
    <dgm:cxn modelId="{EA760512-FE78-4F45-BB3A-68A89BC3AC4C}" type="presOf" srcId="{F9BEB037-BBA3-4223-BD9A-E665625032DB}" destId="{D3A95703-6BE6-4B36-8AF5-41C38D572557}" srcOrd="0" destOrd="0" presId="urn:microsoft.com/office/officeart/2005/8/layout/default#2"/>
    <dgm:cxn modelId="{4E0521EB-C3C5-4093-AA3C-E310E5F9E8AE}" srcId="{F9BEB037-BBA3-4223-BD9A-E665625032DB}" destId="{F797B91F-35C8-478A-936C-B2A32F67410C}" srcOrd="2" destOrd="0" parTransId="{1724365E-6B5C-4D56-B34F-DA758ED941E7}" sibTransId="{24054B09-5D73-4BF8-98FA-B0A2D40B49A4}"/>
    <dgm:cxn modelId="{E39A666E-ED50-46FD-81D9-0C913257ED67}" type="presOf" srcId="{8DDD0409-00F9-4608-A62D-6FEF4C973341}" destId="{E7C49997-4453-4BCC-916B-6D87C5394865}" srcOrd="0" destOrd="0" presId="urn:microsoft.com/office/officeart/2005/8/layout/default#2"/>
    <dgm:cxn modelId="{EEF23634-7E63-41E8-A676-071C5FABE424}" type="presOf" srcId="{D45F2874-5A00-4622-BC55-F8DDEE8BAE20}" destId="{D84E3799-8E80-486D-AA3E-220626BAA190}" srcOrd="0" destOrd="0" presId="urn:microsoft.com/office/officeart/2005/8/layout/default#2"/>
    <dgm:cxn modelId="{6136B668-2B08-4FBA-973D-066E8BC579D6}" srcId="{F9BEB037-BBA3-4223-BD9A-E665625032DB}" destId="{8DDD0409-00F9-4608-A62D-6FEF4C973341}" srcOrd="3" destOrd="0" parTransId="{AC34331A-E095-4CFC-A0CB-2655A332C5E8}" sibTransId="{9B5F5138-72BF-49DC-A576-FB99290F3A04}"/>
    <dgm:cxn modelId="{79B244AF-D45A-46FD-9D9B-FE938FEE53C8}" type="presOf" srcId="{F797B91F-35C8-478A-936C-B2A32F67410C}" destId="{FFEAE8A2-0BFD-483D-AC07-598707ADF15B}" srcOrd="0" destOrd="0" presId="urn:microsoft.com/office/officeart/2005/8/layout/default#2"/>
    <dgm:cxn modelId="{59927409-0B44-4D51-AE8D-ACA426F9098B}" type="presParOf" srcId="{D3A95703-6BE6-4B36-8AF5-41C38D572557}" destId="{D84E3799-8E80-486D-AA3E-220626BAA190}" srcOrd="0" destOrd="0" presId="urn:microsoft.com/office/officeart/2005/8/layout/default#2"/>
    <dgm:cxn modelId="{675E8B04-F1D5-4248-A381-E4E32B39E643}" type="presParOf" srcId="{D3A95703-6BE6-4B36-8AF5-41C38D572557}" destId="{B484C40F-7BA1-4612-B407-88522C580CEF}" srcOrd="1" destOrd="0" presId="urn:microsoft.com/office/officeart/2005/8/layout/default#2"/>
    <dgm:cxn modelId="{B4B7AFD2-4657-4861-AB77-FC960F4FFDF4}" type="presParOf" srcId="{D3A95703-6BE6-4B36-8AF5-41C38D572557}" destId="{F8D5C374-336C-47F4-9C10-1B9F7CE46708}" srcOrd="2" destOrd="0" presId="urn:microsoft.com/office/officeart/2005/8/layout/default#2"/>
    <dgm:cxn modelId="{8C4A4F9B-9BB2-432E-AA46-D6538E635E00}" type="presParOf" srcId="{D3A95703-6BE6-4B36-8AF5-41C38D572557}" destId="{75B80792-0090-4FB0-AD28-E3074065E5C8}" srcOrd="3" destOrd="0" presId="urn:microsoft.com/office/officeart/2005/8/layout/default#2"/>
    <dgm:cxn modelId="{4A8742FD-3F0D-4950-A201-8642EEF5CFA8}" type="presParOf" srcId="{D3A95703-6BE6-4B36-8AF5-41C38D572557}" destId="{FFEAE8A2-0BFD-483D-AC07-598707ADF15B}" srcOrd="4" destOrd="0" presId="urn:microsoft.com/office/officeart/2005/8/layout/default#2"/>
    <dgm:cxn modelId="{2C5B00F3-C426-474A-BDB7-342B3236CCD8}" type="presParOf" srcId="{D3A95703-6BE6-4B36-8AF5-41C38D572557}" destId="{3F04B703-A8DA-4CDB-9F33-0B0A40DE56D2}" srcOrd="5" destOrd="0" presId="urn:microsoft.com/office/officeart/2005/8/layout/default#2"/>
    <dgm:cxn modelId="{B470D8DE-4753-41C3-9EE8-5D1B1CDB4808}" type="presParOf" srcId="{D3A95703-6BE6-4B36-8AF5-41C38D572557}" destId="{E7C49997-4453-4BCC-916B-6D87C5394865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EB037-BBA3-4223-BD9A-E665625032DB}" type="doc">
      <dgm:prSet loTypeId="urn:microsoft.com/office/officeart/2005/8/layout/default#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5F2874-5A00-4622-BC55-F8DDEE8BAE20}">
      <dgm:prSet phldrT="[Текст]" custT="1"/>
      <dgm:spPr/>
      <dgm:t>
        <a:bodyPr/>
        <a:lstStyle/>
        <a:p>
          <a:r>
            <a:rPr lang="ru-RU" sz="2800" b="1" dirty="0" smtClean="0"/>
            <a:t>методы последовательного хранения</a:t>
          </a:r>
          <a:endParaRPr lang="ru-RU" sz="2800" dirty="0"/>
        </a:p>
      </dgm:t>
    </dgm:pt>
    <dgm:pt modelId="{AED3461F-276B-4601-AD75-78BF138E5508}" type="parTrans" cxnId="{D2F0B5C5-2BBD-48B5-BC10-AE5659100423}">
      <dgm:prSet/>
      <dgm:spPr/>
      <dgm:t>
        <a:bodyPr/>
        <a:lstStyle/>
        <a:p>
          <a:endParaRPr lang="ru-RU" sz="2800"/>
        </a:p>
      </dgm:t>
    </dgm:pt>
    <dgm:pt modelId="{0306ACE9-773F-42E2-85FB-37451C79EE1C}" type="sibTrans" cxnId="{D2F0B5C5-2BBD-48B5-BC10-AE5659100423}">
      <dgm:prSet/>
      <dgm:spPr/>
      <dgm:t>
        <a:bodyPr/>
        <a:lstStyle/>
        <a:p>
          <a:endParaRPr lang="ru-RU" sz="2800"/>
        </a:p>
      </dgm:t>
    </dgm:pt>
    <dgm:pt modelId="{F797B91F-35C8-478A-936C-B2A32F67410C}">
      <dgm:prSet custT="1"/>
      <dgm:spPr/>
      <dgm:t>
        <a:bodyPr/>
        <a:lstStyle/>
        <a:p>
          <a:r>
            <a:rPr lang="ru-RU" sz="2800" b="1" dirty="0" smtClean="0"/>
            <a:t>методы связанного хранения</a:t>
          </a:r>
        </a:p>
      </dgm:t>
    </dgm:pt>
    <dgm:pt modelId="{1724365E-6B5C-4D56-B34F-DA758ED941E7}" type="parTrans" cxnId="{4E0521EB-C3C5-4093-AA3C-E310E5F9E8AE}">
      <dgm:prSet/>
      <dgm:spPr/>
      <dgm:t>
        <a:bodyPr/>
        <a:lstStyle/>
        <a:p>
          <a:endParaRPr lang="ru-RU" sz="2800"/>
        </a:p>
      </dgm:t>
    </dgm:pt>
    <dgm:pt modelId="{24054B09-5D73-4BF8-98FA-B0A2D40B49A4}" type="sibTrans" cxnId="{4E0521EB-C3C5-4093-AA3C-E310E5F9E8AE}">
      <dgm:prSet/>
      <dgm:spPr/>
      <dgm:t>
        <a:bodyPr/>
        <a:lstStyle/>
        <a:p>
          <a:endParaRPr lang="ru-RU" sz="2800"/>
        </a:p>
      </dgm:t>
    </dgm:pt>
    <dgm:pt modelId="{CFC013F9-A73B-4DC1-A721-E3DF26F8F0AB}">
      <dgm:prSet phldrT="[Текст]" custT="1"/>
      <dgm:spPr/>
      <dgm:t>
        <a:bodyPr/>
        <a:lstStyle/>
        <a:p>
          <a:r>
            <a:rPr lang="ru-RU" sz="2800" dirty="0" smtClean="0"/>
            <a:t>элементы линейного списка размещаются </a:t>
          </a:r>
          <a:r>
            <a:rPr lang="ru-RU" sz="2800" b="1" dirty="0" smtClean="0"/>
            <a:t>в массиве</a:t>
          </a:r>
          <a:endParaRPr lang="ru-RU" sz="2800" dirty="0"/>
        </a:p>
      </dgm:t>
    </dgm:pt>
    <dgm:pt modelId="{46BA155A-0FB2-4582-BD2B-6C772D6DA64E}" type="parTrans" cxnId="{5149BC42-E326-43C8-BBF4-38D51BE5D4BD}">
      <dgm:prSet/>
      <dgm:spPr/>
      <dgm:t>
        <a:bodyPr/>
        <a:lstStyle/>
        <a:p>
          <a:endParaRPr lang="ru-RU" sz="2800"/>
        </a:p>
      </dgm:t>
    </dgm:pt>
    <dgm:pt modelId="{CD37812E-A3EC-4594-A679-848381D0FB08}" type="sibTrans" cxnId="{5149BC42-E326-43C8-BBF4-38D51BE5D4BD}">
      <dgm:prSet/>
      <dgm:spPr/>
      <dgm:t>
        <a:bodyPr/>
        <a:lstStyle/>
        <a:p>
          <a:endParaRPr lang="ru-RU" sz="2800"/>
        </a:p>
      </dgm:t>
    </dgm:pt>
    <dgm:pt modelId="{8DDD0409-00F9-4608-A62D-6FEF4C973341}">
      <dgm:prSet custT="1"/>
      <dgm:spPr/>
      <dgm:t>
        <a:bodyPr/>
        <a:lstStyle/>
        <a:p>
          <a:r>
            <a:rPr lang="ru-RU" sz="2800" dirty="0" smtClean="0"/>
            <a:t>в качестве элементов хранения используются </a:t>
          </a:r>
          <a:r>
            <a:rPr lang="ru-RU" sz="2800" b="1" dirty="0" smtClean="0"/>
            <a:t>структуры</a:t>
          </a:r>
        </a:p>
      </dgm:t>
    </dgm:pt>
    <dgm:pt modelId="{AC34331A-E095-4CFC-A0CB-2655A332C5E8}" type="parTrans" cxnId="{6136B668-2B08-4FBA-973D-066E8BC579D6}">
      <dgm:prSet/>
      <dgm:spPr/>
      <dgm:t>
        <a:bodyPr/>
        <a:lstStyle/>
        <a:p>
          <a:endParaRPr lang="ru-RU" sz="2800"/>
        </a:p>
      </dgm:t>
    </dgm:pt>
    <dgm:pt modelId="{9B5F5138-72BF-49DC-A576-FB99290F3A04}" type="sibTrans" cxnId="{6136B668-2B08-4FBA-973D-066E8BC579D6}">
      <dgm:prSet/>
      <dgm:spPr/>
      <dgm:t>
        <a:bodyPr/>
        <a:lstStyle/>
        <a:p>
          <a:endParaRPr lang="ru-RU" sz="2800"/>
        </a:p>
      </dgm:t>
    </dgm:pt>
    <dgm:pt modelId="{D3A95703-6BE6-4B36-8AF5-41C38D572557}" type="pres">
      <dgm:prSet presAssocID="{F9BEB037-BBA3-4223-BD9A-E665625032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4E3799-8E80-486D-AA3E-220626BAA190}" type="pres">
      <dgm:prSet presAssocID="{D45F2874-5A00-4622-BC55-F8DDEE8BAE20}" presName="node" presStyleLbl="node1" presStyleIdx="0" presStyleCnt="4" custScaleX="1332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84C40F-7BA1-4612-B407-88522C580CEF}" type="pres">
      <dgm:prSet presAssocID="{0306ACE9-773F-42E2-85FB-37451C79EE1C}" presName="sibTrans" presStyleCnt="0"/>
      <dgm:spPr/>
    </dgm:pt>
    <dgm:pt modelId="{F8D5C374-336C-47F4-9C10-1B9F7CE46708}" type="pres">
      <dgm:prSet presAssocID="{CFC013F9-A73B-4DC1-A721-E3DF26F8F0AB}" presName="node" presStyleLbl="node1" presStyleIdx="1" presStyleCnt="4" custScaleX="133200" custLinFactX="-43378" custLinFactY="14039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B80792-0090-4FB0-AD28-E3074065E5C8}" type="pres">
      <dgm:prSet presAssocID="{CD37812E-A3EC-4594-A679-848381D0FB08}" presName="sibTrans" presStyleCnt="0"/>
      <dgm:spPr/>
    </dgm:pt>
    <dgm:pt modelId="{FFEAE8A2-0BFD-483D-AC07-598707ADF15B}" type="pres">
      <dgm:prSet presAssocID="{F797B91F-35C8-478A-936C-B2A32F67410C}" presName="node" presStyleLbl="node1" presStyleIdx="2" presStyleCnt="4" custScaleX="129076" custLinFactX="38689" custLinFactY="-1788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B703-A8DA-4CDB-9F33-0B0A40DE56D2}" type="pres">
      <dgm:prSet presAssocID="{24054B09-5D73-4BF8-98FA-B0A2D40B49A4}" presName="sibTrans" presStyleCnt="0"/>
      <dgm:spPr/>
    </dgm:pt>
    <dgm:pt modelId="{E7C49997-4453-4BCC-916B-6D87C5394865}" type="pres">
      <dgm:prSet presAssocID="{8DDD0409-00F9-4608-A62D-6FEF4C973341}" presName="node" presStyleLbl="node1" presStyleIdx="3" presStyleCnt="4" custScaleX="129076" custLinFactNeighborY="-25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84A642F-A849-4B79-8663-6E378FAE342E}" type="presOf" srcId="{CFC013F9-A73B-4DC1-A721-E3DF26F8F0AB}" destId="{F8D5C374-336C-47F4-9C10-1B9F7CE46708}" srcOrd="0" destOrd="0" presId="urn:microsoft.com/office/officeart/2005/8/layout/default#3"/>
    <dgm:cxn modelId="{AC85A394-82DB-4D3C-B46E-ABACEC4180FC}" type="presOf" srcId="{8DDD0409-00F9-4608-A62D-6FEF4C973341}" destId="{E7C49997-4453-4BCC-916B-6D87C5394865}" srcOrd="0" destOrd="0" presId="urn:microsoft.com/office/officeart/2005/8/layout/default#3"/>
    <dgm:cxn modelId="{D2F0B5C5-2BBD-48B5-BC10-AE5659100423}" srcId="{F9BEB037-BBA3-4223-BD9A-E665625032DB}" destId="{D45F2874-5A00-4622-BC55-F8DDEE8BAE20}" srcOrd="0" destOrd="0" parTransId="{AED3461F-276B-4601-AD75-78BF138E5508}" sibTransId="{0306ACE9-773F-42E2-85FB-37451C79EE1C}"/>
    <dgm:cxn modelId="{5149BC42-E326-43C8-BBF4-38D51BE5D4BD}" srcId="{F9BEB037-BBA3-4223-BD9A-E665625032DB}" destId="{CFC013F9-A73B-4DC1-A721-E3DF26F8F0AB}" srcOrd="1" destOrd="0" parTransId="{46BA155A-0FB2-4582-BD2B-6C772D6DA64E}" sibTransId="{CD37812E-A3EC-4594-A679-848381D0FB08}"/>
    <dgm:cxn modelId="{BC17108A-4D3E-4E16-ADE2-13B9D2FE2F35}" type="presOf" srcId="{D45F2874-5A00-4622-BC55-F8DDEE8BAE20}" destId="{D84E3799-8E80-486D-AA3E-220626BAA190}" srcOrd="0" destOrd="0" presId="urn:microsoft.com/office/officeart/2005/8/layout/default#3"/>
    <dgm:cxn modelId="{81DF8080-F565-41AD-94DD-33742E591AC4}" type="presOf" srcId="{F797B91F-35C8-478A-936C-B2A32F67410C}" destId="{FFEAE8A2-0BFD-483D-AC07-598707ADF15B}" srcOrd="0" destOrd="0" presId="urn:microsoft.com/office/officeart/2005/8/layout/default#3"/>
    <dgm:cxn modelId="{5231BA5E-2C92-44F3-95B4-CA2ADD3AC4CF}" type="presOf" srcId="{F9BEB037-BBA3-4223-BD9A-E665625032DB}" destId="{D3A95703-6BE6-4B36-8AF5-41C38D572557}" srcOrd="0" destOrd="0" presId="urn:microsoft.com/office/officeart/2005/8/layout/default#3"/>
    <dgm:cxn modelId="{4E0521EB-C3C5-4093-AA3C-E310E5F9E8AE}" srcId="{F9BEB037-BBA3-4223-BD9A-E665625032DB}" destId="{F797B91F-35C8-478A-936C-B2A32F67410C}" srcOrd="2" destOrd="0" parTransId="{1724365E-6B5C-4D56-B34F-DA758ED941E7}" sibTransId="{24054B09-5D73-4BF8-98FA-B0A2D40B49A4}"/>
    <dgm:cxn modelId="{6136B668-2B08-4FBA-973D-066E8BC579D6}" srcId="{F9BEB037-BBA3-4223-BD9A-E665625032DB}" destId="{8DDD0409-00F9-4608-A62D-6FEF4C973341}" srcOrd="3" destOrd="0" parTransId="{AC34331A-E095-4CFC-A0CB-2655A332C5E8}" sibTransId="{9B5F5138-72BF-49DC-A576-FB99290F3A04}"/>
    <dgm:cxn modelId="{1A108508-6D69-4254-A5F4-4C55BB55D4B4}" type="presParOf" srcId="{D3A95703-6BE6-4B36-8AF5-41C38D572557}" destId="{D84E3799-8E80-486D-AA3E-220626BAA190}" srcOrd="0" destOrd="0" presId="urn:microsoft.com/office/officeart/2005/8/layout/default#3"/>
    <dgm:cxn modelId="{553FF1DB-89BA-43A4-B1EF-E0FE5EF8A60F}" type="presParOf" srcId="{D3A95703-6BE6-4B36-8AF5-41C38D572557}" destId="{B484C40F-7BA1-4612-B407-88522C580CEF}" srcOrd="1" destOrd="0" presId="urn:microsoft.com/office/officeart/2005/8/layout/default#3"/>
    <dgm:cxn modelId="{6312FAD2-D119-4839-B051-971798FD5AB2}" type="presParOf" srcId="{D3A95703-6BE6-4B36-8AF5-41C38D572557}" destId="{F8D5C374-336C-47F4-9C10-1B9F7CE46708}" srcOrd="2" destOrd="0" presId="urn:microsoft.com/office/officeart/2005/8/layout/default#3"/>
    <dgm:cxn modelId="{E14C5A5D-EC4B-4EA3-B95A-918553F7D463}" type="presParOf" srcId="{D3A95703-6BE6-4B36-8AF5-41C38D572557}" destId="{75B80792-0090-4FB0-AD28-E3074065E5C8}" srcOrd="3" destOrd="0" presId="urn:microsoft.com/office/officeart/2005/8/layout/default#3"/>
    <dgm:cxn modelId="{FD8B8585-0003-4DC9-9172-7D4882FCFEA3}" type="presParOf" srcId="{D3A95703-6BE6-4B36-8AF5-41C38D572557}" destId="{FFEAE8A2-0BFD-483D-AC07-598707ADF15B}" srcOrd="4" destOrd="0" presId="urn:microsoft.com/office/officeart/2005/8/layout/default#3"/>
    <dgm:cxn modelId="{5221A7FD-2E08-4C61-8B5B-4DEBBB0D706D}" type="presParOf" srcId="{D3A95703-6BE6-4B36-8AF5-41C38D572557}" destId="{3F04B703-A8DA-4CDB-9F33-0B0A40DE56D2}" srcOrd="5" destOrd="0" presId="urn:microsoft.com/office/officeart/2005/8/layout/default#3"/>
    <dgm:cxn modelId="{0F10299C-62CB-4454-8582-31EF9373E822}" type="presParOf" srcId="{D3A95703-6BE6-4B36-8AF5-41C38D572557}" destId="{E7C49997-4453-4BCC-916B-6D87C5394865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FEE00A-DB7C-4819-8D07-3AB2FDF95DFE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ru-RU"/>
        </a:p>
      </dgm:t>
    </dgm:pt>
    <dgm:pt modelId="{ABE4ACA5-A0AF-473C-B0E4-5C73997A3D93}">
      <dgm:prSet/>
      <dgm:spPr/>
      <dgm:t>
        <a:bodyPr/>
        <a:lstStyle/>
        <a:p>
          <a:pPr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Линейные списки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0EFF0C-9C3E-432F-BB71-CF9F0C616BD9}" type="parTrans" cxnId="{164365BD-BEF9-4456-BD40-6CB18E5AFCE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3716AF-1B90-483E-ACDC-9BBC119C726D}" type="sibTrans" cxnId="{164365BD-BEF9-4456-BD40-6CB18E5AFCEE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19E572-8952-44DD-91D8-C655D2F10E4E}" type="pres">
      <dgm:prSet presAssocID="{98FEE00A-DB7C-4819-8D07-3AB2FDF9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65B9B6-23EE-405C-AB6B-5C1D43AA8AF3}" type="pres">
      <dgm:prSet presAssocID="{ABE4ACA5-A0AF-473C-B0E4-5C73997A3D93}" presName="parentText" presStyleLbl="node1" presStyleIdx="0" presStyleCnt="1" custLinFactNeighborY="-1598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4365BD-BEF9-4456-BD40-6CB18E5AFCEE}" srcId="{98FEE00A-DB7C-4819-8D07-3AB2FDF95DFE}" destId="{ABE4ACA5-A0AF-473C-B0E4-5C73997A3D93}" srcOrd="0" destOrd="0" parTransId="{200EFF0C-9C3E-432F-BB71-CF9F0C616BD9}" sibTransId="{E03716AF-1B90-483E-ACDC-9BBC119C726D}"/>
    <dgm:cxn modelId="{E3009916-5272-46AB-B2E3-C02AEAE65934}" type="presOf" srcId="{ABE4ACA5-A0AF-473C-B0E4-5C73997A3D93}" destId="{E165B9B6-23EE-405C-AB6B-5C1D43AA8AF3}" srcOrd="0" destOrd="0" presId="urn:microsoft.com/office/officeart/2005/8/layout/vList2"/>
    <dgm:cxn modelId="{8FF1A89C-5BDA-474B-A49E-C6CFAF345D45}" type="presOf" srcId="{98FEE00A-DB7C-4819-8D07-3AB2FDF95DFE}" destId="{6219E572-8952-44DD-91D8-C655D2F10E4E}" srcOrd="0" destOrd="0" presId="urn:microsoft.com/office/officeart/2005/8/layout/vList2"/>
    <dgm:cxn modelId="{081A5AF7-8BEA-4D2F-9370-C733D3FA3DEA}" type="presParOf" srcId="{6219E572-8952-44DD-91D8-C655D2F10E4E}" destId="{E165B9B6-23EE-405C-AB6B-5C1D43AA8A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FEE00A-DB7C-4819-8D07-3AB2FDF95DFE}" type="doc">
      <dgm:prSet loTypeId="urn:microsoft.com/office/officeart/2005/8/layout/vList2" loCatId="list" qsTypeId="urn:microsoft.com/office/officeart/2005/8/quickstyle/simple3" qsCatId="simple" csTypeId="urn:microsoft.com/office/officeart/2005/8/colors/colorful1#4" csCatId="colorful" phldr="1"/>
      <dgm:spPr/>
      <dgm:t>
        <a:bodyPr/>
        <a:lstStyle/>
        <a:p>
          <a:endParaRPr lang="ru-RU"/>
        </a:p>
      </dgm:t>
    </dgm:pt>
    <dgm:pt modelId="{CD229A66-7478-4F3B-A0D4-D9117D56E9AB}">
      <dgm:prSet/>
      <dgm:spPr/>
      <dgm:t>
        <a:bodyPr/>
        <a:lstStyle/>
        <a:p>
          <a:pPr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Односвязные 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BD9797-6988-4A2B-9573-E55E70B74136}" type="parTrans" cxnId="{2DFE7EC0-1B1D-4AE2-B49F-544811B891F8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219656-00DD-4FE5-92C0-2F48CBCB45EE}" type="sibTrans" cxnId="{2DFE7EC0-1B1D-4AE2-B49F-544811B891F8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1A2CB3-4273-48ED-ABD2-35A649F1A4C5}">
      <dgm:prSet/>
      <dgm:spPr/>
      <dgm:t>
        <a:bodyPr/>
        <a:lstStyle/>
        <a:p>
          <a:pPr rtl="0"/>
          <a:r>
            <a:rPr lang="ru-RU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Двухсвязные 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82C2A-42E3-40F0-A854-C1D825C8121E}" type="parTrans" cxnId="{AA363DAC-E0F4-46D1-9357-D170C419C945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58A4DB-B859-45C2-ADE8-C22C5BD5B0C0}" type="sibTrans" cxnId="{AA363DAC-E0F4-46D1-9357-D170C419C945}">
      <dgm:prSet/>
      <dgm:spPr/>
      <dgm:t>
        <a:bodyPr/>
        <a:lstStyle/>
        <a:p>
          <a:endParaRPr lang="ru-RU" b="1">
            <a:solidFill>
              <a:schemeClr val="bg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219E572-8952-44DD-91D8-C655D2F10E4E}" type="pres">
      <dgm:prSet presAssocID="{98FEE00A-DB7C-4819-8D07-3AB2FDF95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F9203E-09BD-4911-B165-B332CE3820D7}" type="pres">
      <dgm:prSet presAssocID="{CD229A66-7478-4F3B-A0D4-D9117D56E9AB}" presName="parentText" presStyleLbl="node1" presStyleIdx="0" presStyleCnt="2" custLinFactY="92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1834E8-E4AD-4E9A-ADBF-27DE0E172900}" type="pres">
      <dgm:prSet presAssocID="{A3219656-00DD-4FE5-92C0-2F48CBCB45EE}" presName="spacer" presStyleCnt="0"/>
      <dgm:spPr/>
      <dgm:t>
        <a:bodyPr/>
        <a:lstStyle/>
        <a:p>
          <a:endParaRPr lang="ru-RU"/>
        </a:p>
      </dgm:t>
    </dgm:pt>
    <dgm:pt modelId="{2E13CD63-9EAB-4316-B765-ADED1E7E5D98}" type="pres">
      <dgm:prSet presAssocID="{C71A2CB3-4273-48ED-ABD2-35A649F1A4C5}" presName="parentText" presStyleLbl="node1" presStyleIdx="1" presStyleCnt="2" custLinFactY="16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AADE0E-ED56-48E8-A060-D2121A67263B}" type="presOf" srcId="{CD229A66-7478-4F3B-A0D4-D9117D56E9AB}" destId="{28F9203E-09BD-4911-B165-B332CE3820D7}" srcOrd="0" destOrd="0" presId="urn:microsoft.com/office/officeart/2005/8/layout/vList2"/>
    <dgm:cxn modelId="{AA363DAC-E0F4-46D1-9357-D170C419C945}" srcId="{98FEE00A-DB7C-4819-8D07-3AB2FDF95DFE}" destId="{C71A2CB3-4273-48ED-ABD2-35A649F1A4C5}" srcOrd="1" destOrd="0" parTransId="{B7282C2A-42E3-40F0-A854-C1D825C8121E}" sibTransId="{7458A4DB-B859-45C2-ADE8-C22C5BD5B0C0}"/>
    <dgm:cxn modelId="{2DFE7EC0-1B1D-4AE2-B49F-544811B891F8}" srcId="{98FEE00A-DB7C-4819-8D07-3AB2FDF95DFE}" destId="{CD229A66-7478-4F3B-A0D4-D9117D56E9AB}" srcOrd="0" destOrd="0" parTransId="{7BBD9797-6988-4A2B-9573-E55E70B74136}" sibTransId="{A3219656-00DD-4FE5-92C0-2F48CBCB45EE}"/>
    <dgm:cxn modelId="{C9C16722-6E6A-4B4E-A33F-64F1F4816CDD}" type="presOf" srcId="{98FEE00A-DB7C-4819-8D07-3AB2FDF95DFE}" destId="{6219E572-8952-44DD-91D8-C655D2F10E4E}" srcOrd="0" destOrd="0" presId="urn:microsoft.com/office/officeart/2005/8/layout/vList2"/>
    <dgm:cxn modelId="{A6701B50-7F8D-4E53-8F66-A9C54A8B8D85}" type="presOf" srcId="{C71A2CB3-4273-48ED-ABD2-35A649F1A4C5}" destId="{2E13CD63-9EAB-4316-B765-ADED1E7E5D98}" srcOrd="0" destOrd="0" presId="urn:microsoft.com/office/officeart/2005/8/layout/vList2"/>
    <dgm:cxn modelId="{34A10A60-50BE-476A-88D5-47FEB2220C8E}" type="presParOf" srcId="{6219E572-8952-44DD-91D8-C655D2F10E4E}" destId="{28F9203E-09BD-4911-B165-B332CE3820D7}" srcOrd="0" destOrd="0" presId="urn:microsoft.com/office/officeart/2005/8/layout/vList2"/>
    <dgm:cxn modelId="{D0B5BEB7-7F5A-470A-827A-DF5DB93979B2}" type="presParOf" srcId="{6219E572-8952-44DD-91D8-C655D2F10E4E}" destId="{141834E8-E4AD-4E9A-ADBF-27DE0E172900}" srcOrd="1" destOrd="0" presId="urn:microsoft.com/office/officeart/2005/8/layout/vList2"/>
    <dgm:cxn modelId="{9E5C06CD-4652-4E8B-A776-CC66DB76D5F1}" type="presParOf" srcId="{6219E572-8952-44DD-91D8-C655D2F10E4E}" destId="{2E13CD63-9EAB-4316-B765-ADED1E7E5D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8FC94-9A5F-475F-ADFC-BEAFD9ED5F59}">
      <dsp:nvSpPr>
        <dsp:cNvPr id="0" name=""/>
        <dsp:cNvSpPr/>
      </dsp:nvSpPr>
      <dsp:spPr>
        <a:xfrm>
          <a:off x="0" y="112148"/>
          <a:ext cx="2928958" cy="1199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Список</a:t>
          </a:r>
          <a:endParaRPr lang="ru-RU" sz="5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543" y="170691"/>
        <a:ext cx="2811872" cy="1082164"/>
      </dsp:txXfrm>
    </dsp:sp>
    <dsp:sp modelId="{E165B9B6-23EE-405C-AB6B-5C1D43AA8AF3}">
      <dsp:nvSpPr>
        <dsp:cNvPr id="0" name=""/>
        <dsp:cNvSpPr/>
      </dsp:nvSpPr>
      <dsp:spPr>
        <a:xfrm>
          <a:off x="0" y="1455398"/>
          <a:ext cx="2928958" cy="11992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Стек</a:t>
          </a:r>
          <a:endParaRPr lang="ru-RU" sz="5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543" y="1513941"/>
        <a:ext cx="2811872" cy="1082164"/>
      </dsp:txXfrm>
    </dsp:sp>
    <dsp:sp modelId="{5721391E-9AE5-4B5A-987B-0130EA2B55CE}">
      <dsp:nvSpPr>
        <dsp:cNvPr id="0" name=""/>
        <dsp:cNvSpPr/>
      </dsp:nvSpPr>
      <dsp:spPr>
        <a:xfrm>
          <a:off x="0" y="2798648"/>
          <a:ext cx="2928958" cy="11992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Очередь</a:t>
          </a:r>
          <a:endParaRPr lang="ru-RU" sz="5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543" y="2857191"/>
        <a:ext cx="2811872" cy="108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203E-09BD-4911-B165-B332CE3820D7}">
      <dsp:nvSpPr>
        <dsp:cNvPr id="0" name=""/>
        <dsp:cNvSpPr/>
      </dsp:nvSpPr>
      <dsp:spPr>
        <a:xfrm>
          <a:off x="0" y="263429"/>
          <a:ext cx="3000396" cy="13671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Дерево</a:t>
          </a:r>
          <a:endParaRPr lang="ru-RU" sz="5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738" y="330167"/>
        <a:ext cx="2866920" cy="1233668"/>
      </dsp:txXfrm>
    </dsp:sp>
    <dsp:sp modelId="{2E13CD63-9EAB-4316-B765-ADED1E7E5D98}">
      <dsp:nvSpPr>
        <dsp:cNvPr id="0" name=""/>
        <dsp:cNvSpPr/>
      </dsp:nvSpPr>
      <dsp:spPr>
        <a:xfrm>
          <a:off x="0" y="1704689"/>
          <a:ext cx="3000396" cy="136714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Граф</a:t>
          </a:r>
          <a:endParaRPr lang="ru-RU" sz="5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738" y="1771427"/>
        <a:ext cx="2866920" cy="1233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3799-8E80-486D-AA3E-220626BAA190}">
      <dsp:nvSpPr>
        <dsp:cNvPr id="0" name=""/>
        <dsp:cNvSpPr/>
      </dsp:nvSpPr>
      <dsp:spPr>
        <a:xfrm>
          <a:off x="5525" y="16547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последовательного хранения</a:t>
          </a:r>
          <a:endParaRPr lang="ru-RU" sz="2800" kern="1200" dirty="0"/>
        </a:p>
      </dsp:txBody>
      <dsp:txXfrm>
        <a:off x="5525" y="165479"/>
        <a:ext cx="4125879" cy="1858504"/>
      </dsp:txXfrm>
    </dsp:sp>
    <dsp:sp modelId="{F8D5C374-336C-47F4-9C10-1B9F7CE46708}">
      <dsp:nvSpPr>
        <dsp:cNvPr id="0" name=""/>
        <dsp:cNvSpPr/>
      </dsp:nvSpPr>
      <dsp:spPr>
        <a:xfrm>
          <a:off x="11" y="228489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11" y="2284899"/>
        <a:ext cx="4125879" cy="1858504"/>
      </dsp:txXfrm>
    </dsp:sp>
    <dsp:sp modelId="{FFEAE8A2-0BFD-483D-AC07-598707ADF15B}">
      <dsp:nvSpPr>
        <dsp:cNvPr id="0" name=""/>
        <dsp:cNvSpPr/>
      </dsp:nvSpPr>
      <dsp:spPr>
        <a:xfrm>
          <a:off x="4429167" y="142873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связанного хранения</a:t>
          </a:r>
        </a:p>
      </dsp:txBody>
      <dsp:txXfrm>
        <a:off x="4429167" y="142873"/>
        <a:ext cx="3998138" cy="1858504"/>
      </dsp:txXfrm>
    </dsp:sp>
    <dsp:sp modelId="{E7C49997-4453-4BCC-916B-6D87C5394865}">
      <dsp:nvSpPr>
        <dsp:cNvPr id="0" name=""/>
        <dsp:cNvSpPr/>
      </dsp:nvSpPr>
      <dsp:spPr>
        <a:xfrm>
          <a:off x="4441155" y="2286007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b="1" kern="1200" dirty="0" smtClean="0"/>
        </a:p>
      </dsp:txBody>
      <dsp:txXfrm>
        <a:off x="4441155" y="2286007"/>
        <a:ext cx="3998138" cy="185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3799-8E80-486D-AA3E-220626BAA190}">
      <dsp:nvSpPr>
        <dsp:cNvPr id="0" name=""/>
        <dsp:cNvSpPr/>
      </dsp:nvSpPr>
      <dsp:spPr>
        <a:xfrm>
          <a:off x="5525" y="16547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последовательного хранения</a:t>
          </a:r>
          <a:endParaRPr lang="ru-RU" sz="2800" kern="1200" dirty="0"/>
        </a:p>
      </dsp:txBody>
      <dsp:txXfrm>
        <a:off x="5525" y="165479"/>
        <a:ext cx="4125879" cy="1858504"/>
      </dsp:txXfrm>
    </dsp:sp>
    <dsp:sp modelId="{F8D5C374-336C-47F4-9C10-1B9F7CE46708}">
      <dsp:nvSpPr>
        <dsp:cNvPr id="0" name=""/>
        <dsp:cNvSpPr/>
      </dsp:nvSpPr>
      <dsp:spPr>
        <a:xfrm>
          <a:off x="11" y="228489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элементы линейного списка размещаются </a:t>
          </a:r>
          <a:r>
            <a:rPr lang="ru-RU" sz="2800" b="1" kern="1200" dirty="0" smtClean="0"/>
            <a:t>в массиве</a:t>
          </a:r>
          <a:endParaRPr lang="ru-RU" sz="2800" kern="1200" dirty="0"/>
        </a:p>
      </dsp:txBody>
      <dsp:txXfrm>
        <a:off x="11" y="2284899"/>
        <a:ext cx="4125879" cy="1858504"/>
      </dsp:txXfrm>
    </dsp:sp>
    <dsp:sp modelId="{FFEAE8A2-0BFD-483D-AC07-598707ADF15B}">
      <dsp:nvSpPr>
        <dsp:cNvPr id="0" name=""/>
        <dsp:cNvSpPr/>
      </dsp:nvSpPr>
      <dsp:spPr>
        <a:xfrm>
          <a:off x="4429167" y="142873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связанного хранения</a:t>
          </a:r>
        </a:p>
      </dsp:txBody>
      <dsp:txXfrm>
        <a:off x="4429167" y="142873"/>
        <a:ext cx="3998138" cy="1858504"/>
      </dsp:txXfrm>
    </dsp:sp>
    <dsp:sp modelId="{E7C49997-4453-4BCC-916B-6D87C5394865}">
      <dsp:nvSpPr>
        <dsp:cNvPr id="0" name=""/>
        <dsp:cNvSpPr/>
      </dsp:nvSpPr>
      <dsp:spPr>
        <a:xfrm>
          <a:off x="4441155" y="2286007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b="1" kern="1200" dirty="0" smtClean="0"/>
        </a:p>
      </dsp:txBody>
      <dsp:txXfrm>
        <a:off x="4441155" y="2286007"/>
        <a:ext cx="3998138" cy="18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3799-8E80-486D-AA3E-220626BAA190}">
      <dsp:nvSpPr>
        <dsp:cNvPr id="0" name=""/>
        <dsp:cNvSpPr/>
      </dsp:nvSpPr>
      <dsp:spPr>
        <a:xfrm>
          <a:off x="5525" y="16547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последовательного хранения</a:t>
          </a:r>
          <a:endParaRPr lang="ru-RU" sz="2800" kern="1200" dirty="0"/>
        </a:p>
      </dsp:txBody>
      <dsp:txXfrm>
        <a:off x="5525" y="165479"/>
        <a:ext cx="4125879" cy="1858504"/>
      </dsp:txXfrm>
    </dsp:sp>
    <dsp:sp modelId="{F8D5C374-336C-47F4-9C10-1B9F7CE46708}">
      <dsp:nvSpPr>
        <dsp:cNvPr id="0" name=""/>
        <dsp:cNvSpPr/>
      </dsp:nvSpPr>
      <dsp:spPr>
        <a:xfrm>
          <a:off x="11" y="2284899"/>
          <a:ext cx="4125879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элементы линейного списка размещаются </a:t>
          </a:r>
          <a:r>
            <a:rPr lang="ru-RU" sz="2800" b="1" kern="1200" dirty="0" smtClean="0"/>
            <a:t>в массиве</a:t>
          </a:r>
          <a:endParaRPr lang="ru-RU" sz="2800" kern="1200" dirty="0"/>
        </a:p>
      </dsp:txBody>
      <dsp:txXfrm>
        <a:off x="11" y="2284899"/>
        <a:ext cx="4125879" cy="1858504"/>
      </dsp:txXfrm>
    </dsp:sp>
    <dsp:sp modelId="{FFEAE8A2-0BFD-483D-AC07-598707ADF15B}">
      <dsp:nvSpPr>
        <dsp:cNvPr id="0" name=""/>
        <dsp:cNvSpPr/>
      </dsp:nvSpPr>
      <dsp:spPr>
        <a:xfrm>
          <a:off x="4429167" y="142873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/>
            <a:t>методы связанного хранения</a:t>
          </a:r>
        </a:p>
      </dsp:txBody>
      <dsp:txXfrm>
        <a:off x="4429167" y="142873"/>
        <a:ext cx="3998138" cy="1858504"/>
      </dsp:txXfrm>
    </dsp:sp>
    <dsp:sp modelId="{E7C49997-4453-4BCC-916B-6D87C5394865}">
      <dsp:nvSpPr>
        <dsp:cNvPr id="0" name=""/>
        <dsp:cNvSpPr/>
      </dsp:nvSpPr>
      <dsp:spPr>
        <a:xfrm>
          <a:off x="4441155" y="2286007"/>
          <a:ext cx="3998138" cy="18585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в качестве элементов хранения используются </a:t>
          </a:r>
          <a:r>
            <a:rPr lang="ru-RU" sz="2800" b="1" kern="1200" dirty="0" smtClean="0"/>
            <a:t>структуры</a:t>
          </a:r>
        </a:p>
      </dsp:txBody>
      <dsp:txXfrm>
        <a:off x="4441155" y="2286007"/>
        <a:ext cx="3998138" cy="1858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5B9B6-23EE-405C-AB6B-5C1D43AA8AF3}">
      <dsp:nvSpPr>
        <dsp:cNvPr id="0" name=""/>
        <dsp:cNvSpPr/>
      </dsp:nvSpPr>
      <dsp:spPr>
        <a:xfrm>
          <a:off x="0" y="908308"/>
          <a:ext cx="3400420" cy="19492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Линейные списки</a:t>
          </a:r>
          <a:endParaRPr lang="ru-RU" sz="4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5153" y="1003461"/>
        <a:ext cx="3210114" cy="17589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203E-09BD-4911-B165-B332CE3820D7}">
      <dsp:nvSpPr>
        <dsp:cNvPr id="0" name=""/>
        <dsp:cNvSpPr/>
      </dsp:nvSpPr>
      <dsp:spPr>
        <a:xfrm>
          <a:off x="0" y="759030"/>
          <a:ext cx="3286148" cy="9114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Односвязные </a:t>
          </a:r>
          <a:endParaRPr lang="ru-RU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492" y="803522"/>
        <a:ext cx="3197164" cy="822446"/>
      </dsp:txXfrm>
    </dsp:sp>
    <dsp:sp modelId="{2E13CD63-9EAB-4316-B765-ADED1E7E5D98}">
      <dsp:nvSpPr>
        <dsp:cNvPr id="0" name=""/>
        <dsp:cNvSpPr/>
      </dsp:nvSpPr>
      <dsp:spPr>
        <a:xfrm>
          <a:off x="0" y="1786626"/>
          <a:ext cx="3286148" cy="9114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Двухсвязные </a:t>
          </a:r>
          <a:endParaRPr lang="ru-RU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492" y="1831118"/>
        <a:ext cx="3197164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024D-4CE6-4226-B1BD-2C8A2C2CEDB8}" type="datetimeFigureOut">
              <a:rPr lang="ru-RU" smtClean="0"/>
              <a:pPr/>
              <a:t>04.03.2021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616C-A527-4436-88BA-DB34AEB079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0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616C-A527-4436-88BA-DB34AEB0792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2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616C-A527-4436-88BA-DB34AEB07927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7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80E3-044F-4EBC-BE94-FBB1A5B085DD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BBA-5AEB-4A51-842C-33BB93D81207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F16-AF8C-44A5-AC02-DA4B98A4BF4D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7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017-4383-4044-8E9B-3E6B6CD39227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CCE-FC20-4251-9CCA-9E0300BB95A2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0BD8-53A5-4A23-9531-87686585E11C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C7EA-F515-415B-AD01-2071916E37E6}" type="datetime1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7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3DA0-0C0F-491F-A81A-F5A2DB3794AB}" type="datetime1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8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C48B-6EAD-415E-A136-FB40F39C36E0}" type="datetime1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9BC7-31F3-4616-B96F-04891152960D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05DE-0823-4BA3-8B22-913F7967BE72}" type="datetime1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36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94C9-E6E4-47EF-A626-6153C1BD1F8F}" type="datetime1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Динамические структуры данных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Линейные списки</a:t>
            </a:r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</p:nvPr>
        </p:nvGraphicFramePr>
        <p:xfrm>
          <a:off x="742952" y="1857364"/>
          <a:ext cx="34004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graphicFrame>
        <p:nvGraphicFramePr>
          <p:cNvPr id="11" name="Содержимое 9"/>
          <p:cNvGraphicFramePr>
            <a:graphicFrameLocks/>
          </p:cNvGraphicFramePr>
          <p:nvPr/>
        </p:nvGraphicFramePr>
        <p:xfrm>
          <a:off x="4429124" y="2000240"/>
          <a:ext cx="3286148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Линейные списки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>
                <a:latin typeface="+mj-lt"/>
              </a:rPr>
              <a:t>Различают списки </a:t>
            </a:r>
            <a:r>
              <a:rPr lang="ru-RU" sz="3200" b="1" dirty="0" smtClean="0">
                <a:latin typeface="+mj-lt"/>
              </a:rPr>
              <a:t>односвязные и двухсвязные. </a:t>
            </a:r>
          </a:p>
          <a:p>
            <a:pPr>
              <a:buNone/>
            </a:pPr>
            <a:endParaRPr lang="ru-RU" sz="3200" b="1" dirty="0" smtClean="0">
              <a:latin typeface="+mj-lt"/>
            </a:endParaRPr>
          </a:p>
          <a:p>
            <a:pPr>
              <a:buNone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Односвязные списки </a:t>
            </a:r>
            <a:r>
              <a:rPr lang="ru-RU" sz="3200" dirty="0" smtClean="0">
                <a:latin typeface="+mj-lt"/>
              </a:rPr>
              <a:t>связаны по одному из компонентов структуры в цепочку.</a:t>
            </a:r>
          </a:p>
          <a:p>
            <a:pPr>
              <a:buNone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Двухсвязные списки </a:t>
            </a:r>
            <a:r>
              <a:rPr lang="ru-RU" sz="3200" dirty="0" smtClean="0">
                <a:latin typeface="+mj-lt"/>
              </a:rPr>
              <a:t>связаны по двум компонентам структуры.</a:t>
            </a:r>
          </a:p>
          <a:p>
            <a:pPr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Структура элемента списка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>
                <a:latin typeface="+mj-lt"/>
              </a:rPr>
              <a:t>Для организации связных списков используются структуры, состоящие из двух частей: информационной и адресной. </a:t>
            </a:r>
          </a:p>
          <a:p>
            <a:pPr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Структура элемента списка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информационная часть содержит подлежащую обработке информацию,</a:t>
            </a:r>
          </a:p>
          <a:p>
            <a:pPr>
              <a:buNone/>
            </a:pPr>
            <a:endParaRPr lang="ru-RU" sz="11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в адресной части структуры хранится адрес на соседний элемент списка.</a:t>
            </a:r>
          </a:p>
          <a:p>
            <a:pPr>
              <a:buNone/>
            </a:pPr>
            <a:r>
              <a:rPr lang="ru-RU" sz="3200" dirty="0" smtClean="0">
                <a:latin typeface="+mj-lt"/>
              </a:rPr>
              <a:t> </a:t>
            </a:r>
          </a:p>
          <a:p>
            <a:pPr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325527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Пример организации односвязного списка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916" y="408770"/>
            <a:ext cx="78867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Структура элемента списка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2060848"/>
            <a:ext cx="3315788" cy="322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5" y="3066899"/>
            <a:ext cx="4441994" cy="2016224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Глобальные переменные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88577"/>
            <a:ext cx="8767132" cy="148084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Хранение списка в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45" y="2443172"/>
            <a:ext cx="34956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Хранение списка в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79" y="2490796"/>
            <a:ext cx="62388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Хранение списка в памяти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2157413"/>
            <a:ext cx="9077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86700" cy="74824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Динамические структуры данных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7" name="Содержимое 11"/>
          <p:cNvSpPr txBox="1">
            <a:spLocks/>
          </p:cNvSpPr>
          <p:nvPr/>
        </p:nvSpPr>
        <p:spPr>
          <a:xfrm>
            <a:off x="899592" y="936885"/>
            <a:ext cx="8401080" cy="111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+mj-lt"/>
              </a:rPr>
              <a:t>Определяют логику организации хранения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+mj-lt"/>
              </a:rPr>
              <a:t>и обработки данных.</a:t>
            </a:r>
            <a:endParaRPr lang="ru-RU" sz="3200" dirty="0">
              <a:latin typeface="+mj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Создание первого узла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8143932" cy="43577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000" dirty="0" smtClean="0">
                <a:latin typeface="+mj-lt"/>
              </a:rPr>
              <a:t>Алгоритм</a:t>
            </a:r>
          </a:p>
          <a:p>
            <a:pPr>
              <a:buNone/>
            </a:pPr>
            <a:endParaRPr lang="ru-RU" sz="30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ru-RU" sz="3000" dirty="0" smtClean="0">
                <a:latin typeface="+mj-lt"/>
              </a:rPr>
              <a:t>Создать первый  узел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latin typeface="+mj-lt"/>
              </a:rPr>
              <a:t>Заполнить все его поля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latin typeface="+mj-lt"/>
              </a:rPr>
              <a:t>Первый узел сделать текущим</a:t>
            </a:r>
          </a:p>
          <a:p>
            <a:pPr marL="514350" indent="-514350">
              <a:buAutoNum type="arabicPeriod"/>
            </a:pPr>
            <a:r>
              <a:rPr lang="ru-RU" sz="3000" dirty="0" smtClean="0">
                <a:latin typeface="+mj-lt"/>
              </a:rPr>
              <a:t>Изменить длину списка</a:t>
            </a:r>
            <a:r>
              <a:rPr lang="en-US" sz="3000" dirty="0" smtClean="0">
                <a:latin typeface="+mj-lt"/>
              </a:rPr>
              <a:t>	</a:t>
            </a:r>
            <a:endParaRPr lang="ru-RU" sz="3000" dirty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543" y="329888"/>
            <a:ext cx="7886700" cy="61838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Создание первого узла списка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6" y="980728"/>
            <a:ext cx="7451164" cy="511256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Добавление узла после текущего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143932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>
                <a:latin typeface="+mj-lt"/>
              </a:rPr>
              <a:t>Алгоритм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Если текущий не выбран -</a:t>
            </a:r>
            <a:r>
              <a:rPr lang="en-US" sz="3000" dirty="0" smtClean="0">
                <a:latin typeface="+mj-lt"/>
              </a:rPr>
              <a:t>&gt;</a:t>
            </a:r>
            <a:r>
              <a:rPr lang="ru-RU" sz="3000" dirty="0" smtClean="0">
                <a:latin typeface="+mj-lt"/>
              </a:rPr>
              <a:t>списка нет</a:t>
            </a:r>
            <a:r>
              <a:rPr lang="en-US" sz="3000" dirty="0" smtClean="0">
                <a:latin typeface="+mj-lt"/>
              </a:rPr>
              <a:t>-&gt;</a:t>
            </a:r>
            <a:r>
              <a:rPr lang="ru-RU" sz="3000" dirty="0" smtClean="0">
                <a:latin typeface="+mj-lt"/>
              </a:rPr>
              <a:t> добавляем первый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Запоминаем положение следующего за текущим (</a:t>
            </a:r>
            <a:r>
              <a:rPr lang="en-US" sz="3000" b="1" dirty="0" smtClean="0">
                <a:latin typeface="+mj-lt"/>
              </a:rPr>
              <a:t>temp</a:t>
            </a:r>
            <a:r>
              <a:rPr lang="ru-RU" sz="3000" dirty="0" smtClean="0"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После текущего создаем узел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Связываем его с </a:t>
            </a:r>
            <a:r>
              <a:rPr lang="en-US" sz="3000" b="1" dirty="0" smtClean="0">
                <a:latin typeface="+mj-lt"/>
              </a:rPr>
              <a:t>temp</a:t>
            </a:r>
            <a:endParaRPr lang="ru-RU" sz="3000" b="1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Вставленный узел делаем текущим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Заполняем данные текущего узла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Изменяем длину списка</a:t>
            </a:r>
            <a:r>
              <a:rPr lang="en-US" sz="3000" dirty="0" smtClean="0">
                <a:latin typeface="+mj-lt"/>
              </a:rPr>
              <a:t>	</a:t>
            </a:r>
            <a:endParaRPr lang="ru-RU" sz="3000" dirty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Добавление узла после текущего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" y="980728"/>
            <a:ext cx="7334250" cy="528637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Удаление узла из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86808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>
                <a:latin typeface="+mj-lt"/>
              </a:rPr>
              <a:t>Основные положения алгоритма:</a:t>
            </a:r>
          </a:p>
          <a:p>
            <a:pPr marL="514350" indent="-514350"/>
            <a:r>
              <a:rPr lang="ru-RU" sz="3000" dirty="0" smtClean="0">
                <a:latin typeface="+mj-lt"/>
              </a:rPr>
              <a:t>Удалять можно только текущий</a:t>
            </a:r>
            <a:r>
              <a:rPr lang="ru-RU" sz="3000" dirty="0">
                <a:latin typeface="+mj-lt"/>
              </a:rPr>
              <a:t> </a:t>
            </a:r>
            <a:r>
              <a:rPr lang="ru-RU" sz="3000" dirty="0" smtClean="0">
                <a:latin typeface="+mj-lt"/>
              </a:rPr>
              <a:t>=</a:t>
            </a:r>
            <a:r>
              <a:rPr lang="en-US" sz="3000" dirty="0" smtClean="0">
                <a:latin typeface="+mj-lt"/>
              </a:rPr>
              <a:t>&gt;</a:t>
            </a:r>
            <a:r>
              <a:rPr lang="ru-RU" sz="3000" dirty="0"/>
              <a:t>После удаления любого элемента нужно изменять указатель на текущий элемент</a:t>
            </a:r>
            <a:r>
              <a:rPr lang="ru-RU" sz="3000" dirty="0" smtClean="0"/>
              <a:t>!</a:t>
            </a:r>
            <a:endParaRPr lang="ru-RU" sz="3000" dirty="0" smtClean="0">
              <a:latin typeface="+mj-lt"/>
            </a:endParaRPr>
          </a:p>
          <a:p>
            <a:pPr marL="514350" indent="-514350"/>
            <a:r>
              <a:rPr lang="ru-RU" sz="3000" dirty="0" smtClean="0">
                <a:latin typeface="+mj-lt"/>
              </a:rPr>
              <a:t>Удалять из пустого списка нечего</a:t>
            </a:r>
          </a:p>
          <a:p>
            <a:pPr marL="0" indent="0">
              <a:buNone/>
            </a:pPr>
            <a:endParaRPr lang="en-US" sz="3000" dirty="0" smtClean="0">
              <a:latin typeface="+mj-lt"/>
            </a:endParaRPr>
          </a:p>
          <a:p>
            <a:pPr marL="0" indent="0">
              <a:buNone/>
            </a:pPr>
            <a:r>
              <a:rPr lang="ru-RU" sz="3000" dirty="0" smtClean="0">
                <a:latin typeface="+mj-lt"/>
              </a:rPr>
              <a:t>Возможны три разных случая:</a:t>
            </a:r>
          </a:p>
          <a:p>
            <a:pPr marL="514350" indent="-514350"/>
            <a:r>
              <a:rPr lang="ru-RU" sz="3000" dirty="0" smtClean="0">
                <a:latin typeface="+mj-lt"/>
              </a:rPr>
              <a:t>Удаление первого </a:t>
            </a:r>
          </a:p>
          <a:p>
            <a:pPr marL="514350" indent="-514350"/>
            <a:r>
              <a:rPr lang="ru-RU" sz="3000" dirty="0" smtClean="0">
                <a:latin typeface="+mj-lt"/>
              </a:rPr>
              <a:t>Удаление последнего</a:t>
            </a:r>
          </a:p>
          <a:p>
            <a:pPr marL="514350" indent="-514350"/>
            <a:r>
              <a:rPr lang="ru-RU" sz="3000" dirty="0" smtClean="0">
                <a:latin typeface="+mj-lt"/>
              </a:rPr>
              <a:t>Удаление текущего</a:t>
            </a:r>
          </a:p>
          <a:p>
            <a:pPr marL="514350" indent="-514350">
              <a:buNone/>
            </a:pPr>
            <a:endParaRPr lang="ru-RU" sz="3000" dirty="0" smtClean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Удаление узла из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списка -1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02505"/>
            <a:ext cx="6562725" cy="291465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Удаление узла из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списка -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6134100" cy="450532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Удаление узла из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списка -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58274"/>
            <a:ext cx="8858250" cy="52959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7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8" y="764704"/>
            <a:ext cx="8478684" cy="6084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Удаление узла из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списка -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1" y="889502"/>
            <a:ext cx="9006273" cy="5707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Вывод содержимого списка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886700" cy="74824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Динамические структуры данных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0" name="Содержимое 9"/>
          <p:cNvGraphicFramePr>
            <a:graphicFrameLocks noGrp="1"/>
          </p:cNvGraphicFramePr>
          <p:nvPr>
            <p:ph idx="1"/>
          </p:nvPr>
        </p:nvGraphicFramePr>
        <p:xfrm>
          <a:off x="1071538" y="2071678"/>
          <a:ext cx="2928958" cy="4110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graphicFrame>
        <p:nvGraphicFramePr>
          <p:cNvPr id="11" name="Содержимое 9"/>
          <p:cNvGraphicFramePr>
            <a:graphicFrameLocks/>
          </p:cNvGraphicFramePr>
          <p:nvPr/>
        </p:nvGraphicFramePr>
        <p:xfrm>
          <a:off x="5143504" y="2357430"/>
          <a:ext cx="3000396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Содержимое 11"/>
          <p:cNvSpPr txBox="1">
            <a:spLocks/>
          </p:cNvSpPr>
          <p:nvPr/>
        </p:nvSpPr>
        <p:spPr>
          <a:xfrm>
            <a:off x="899592" y="936885"/>
            <a:ext cx="8401080" cy="111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+mj-lt"/>
              </a:rPr>
              <a:t>Определяют логику организации хранения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+mj-lt"/>
              </a:rPr>
              <a:t>и обработки данных.</a:t>
            </a:r>
            <a:endParaRPr lang="ru-RU" sz="3200" dirty="0">
              <a:latin typeface="+mj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Переход на первый узел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8" y="2060848"/>
            <a:ext cx="8196257" cy="2850431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Переход на следующий узел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14412"/>
            <a:ext cx="8686800" cy="482917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Пример решения задачи со списком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latin typeface="+mj-lt"/>
            </a:endParaRPr>
          </a:p>
          <a:p>
            <a:pPr>
              <a:buNone/>
            </a:pPr>
            <a:endParaRPr lang="ru-RU" dirty="0" smtClean="0">
              <a:latin typeface="+mj-lt"/>
            </a:endParaRPr>
          </a:p>
          <a:p>
            <a:pPr>
              <a:buNone/>
            </a:pPr>
            <a:r>
              <a:rPr lang="ru-RU" sz="3200" dirty="0" smtClean="0">
                <a:latin typeface="+mj-lt"/>
              </a:rPr>
              <a:t>Заполним список целыми числами.</a:t>
            </a:r>
          </a:p>
          <a:p>
            <a:pPr>
              <a:buNone/>
            </a:pPr>
            <a:r>
              <a:rPr lang="ru-RU" sz="3200" dirty="0" smtClean="0">
                <a:latin typeface="+mj-lt"/>
              </a:rPr>
              <a:t>Удалим все четные</a:t>
            </a:r>
            <a:r>
              <a:rPr lang="en-US" sz="3200" dirty="0">
                <a:latin typeface="+mj-lt"/>
              </a:rPr>
              <a:t>.</a:t>
            </a:r>
            <a:endParaRPr lang="ru-RU" sz="3200" dirty="0" smtClean="0">
              <a:latin typeface="+mj-lt"/>
            </a:endParaRPr>
          </a:p>
          <a:p>
            <a:pPr>
              <a:buNone/>
            </a:pPr>
            <a:r>
              <a:rPr lang="ru-RU" sz="3200" dirty="0" smtClean="0">
                <a:latin typeface="+mj-lt"/>
              </a:rPr>
              <a:t>Удалим список по окончании работы</a:t>
            </a:r>
            <a:r>
              <a:rPr lang="en-US" sz="3200" dirty="0" smtClean="0">
                <a:latin typeface="+mj-lt"/>
              </a:rPr>
              <a:t>.</a:t>
            </a:r>
            <a:endParaRPr lang="ru-RU" sz="3200" dirty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Пример: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заполнение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списка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5867400" cy="288607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95136"/>
            <a:ext cx="7591425" cy="53816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292" y="116632"/>
            <a:ext cx="8648203" cy="74824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Пример: удаление 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четных чисел из списка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Пример: удаление списка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7065"/>
            <a:ext cx="7315200" cy="168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973554"/>
            <a:ext cx="7886700" cy="68022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Окно запуска: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72" y="1988840"/>
            <a:ext cx="674139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2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Двухсвязный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857496"/>
            <a:ext cx="275098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Двухсвязный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496"/>
            <a:ext cx="5357850" cy="269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Двухсвязный список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181993" cy="287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Линейные списки</a:t>
            </a:r>
            <a:endParaRPr lang="ru-RU" sz="36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Линейный список </a:t>
            </a:r>
            <a:r>
              <a:rPr lang="ru-RU" sz="3200" dirty="0" smtClean="0">
                <a:latin typeface="+mj-lt"/>
              </a:rPr>
              <a:t>- это конечная последовательность </a:t>
            </a:r>
            <a:r>
              <a:rPr lang="ru-RU" sz="3200" b="1" i="1" dirty="0" smtClean="0">
                <a:latin typeface="+mj-lt"/>
              </a:rPr>
              <a:t>однотипных </a:t>
            </a:r>
            <a:r>
              <a:rPr lang="ru-RU" sz="3200" dirty="0" smtClean="0">
                <a:latin typeface="+mj-lt"/>
              </a:rPr>
              <a:t>элементов (узлов), возможно, с повторениями. </a:t>
            </a:r>
            <a:endParaRPr lang="en-US" sz="3200" dirty="0" smtClean="0">
              <a:latin typeface="+mj-lt"/>
            </a:endParaRPr>
          </a:p>
          <a:p>
            <a:pPr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Линейные списки</a:t>
            </a:r>
            <a:endParaRPr lang="ru-RU" sz="36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Линейный список </a:t>
            </a:r>
            <a:r>
              <a:rPr lang="ru-RU" sz="3200" dirty="0" smtClean="0">
                <a:latin typeface="+mj-lt"/>
              </a:rPr>
              <a:t>- это конечная последовательность </a:t>
            </a:r>
            <a:r>
              <a:rPr lang="ru-RU" sz="3200" b="1" i="1" dirty="0" smtClean="0">
                <a:latin typeface="+mj-lt"/>
              </a:rPr>
              <a:t>однотипных </a:t>
            </a:r>
            <a:r>
              <a:rPr lang="ru-RU" sz="3200" dirty="0" smtClean="0">
                <a:latin typeface="+mj-lt"/>
              </a:rPr>
              <a:t>элементов (узлов), возможно, с повторениями. </a:t>
            </a:r>
            <a:endParaRPr lang="en-US" sz="3200" dirty="0" smtClean="0">
              <a:latin typeface="+mj-lt"/>
            </a:endParaRPr>
          </a:p>
          <a:p>
            <a:pPr>
              <a:buNone/>
            </a:pPr>
            <a:r>
              <a:rPr lang="ru-RU" sz="3200" dirty="0" smtClean="0">
                <a:latin typeface="+mj-lt"/>
              </a:rPr>
              <a:t>Количество элементов в последовательности называется </a:t>
            </a:r>
            <a:r>
              <a:rPr lang="ru-RU" sz="3200" b="1" dirty="0" smtClean="0">
                <a:latin typeface="+mj-lt"/>
              </a:rPr>
              <a:t>длиной списка</a:t>
            </a:r>
            <a:r>
              <a:rPr lang="ru-RU" sz="3200" dirty="0" smtClean="0">
                <a:latin typeface="+mj-lt"/>
              </a:rPr>
              <a:t>, причем длина в процессе работы программы может изменяться. </a:t>
            </a:r>
          </a:p>
          <a:p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Операции со списками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200" dirty="0" smtClean="0">
                <a:latin typeface="+mj-lt"/>
              </a:rPr>
              <a:t>Формирование списка</a:t>
            </a:r>
          </a:p>
          <a:p>
            <a:pPr>
              <a:lnSpc>
                <a:spcPct val="90000"/>
              </a:lnSpc>
              <a:buNone/>
            </a:pPr>
            <a:endParaRPr lang="ru-RU" sz="11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+mj-lt"/>
              </a:rPr>
              <a:t>Вывод содержимого списка</a:t>
            </a:r>
          </a:p>
          <a:p>
            <a:pPr>
              <a:lnSpc>
                <a:spcPct val="90000"/>
              </a:lnSpc>
              <a:buNone/>
            </a:pPr>
            <a:endParaRPr lang="ru-RU" sz="11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+mj-lt"/>
              </a:rPr>
              <a:t>Поиск элемента в списке</a:t>
            </a:r>
          </a:p>
          <a:p>
            <a:pPr>
              <a:lnSpc>
                <a:spcPct val="90000"/>
              </a:lnSpc>
              <a:buNone/>
            </a:pPr>
            <a:endParaRPr lang="ru-RU" sz="12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+mj-lt"/>
              </a:rPr>
              <a:t>Удаление элемента из списка</a:t>
            </a:r>
          </a:p>
          <a:p>
            <a:pPr>
              <a:lnSpc>
                <a:spcPct val="90000"/>
              </a:lnSpc>
              <a:buNone/>
            </a:pPr>
            <a:endParaRPr lang="ru-RU" sz="1100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ru-RU" sz="3200" dirty="0" smtClean="0">
                <a:latin typeface="+mj-lt"/>
              </a:rPr>
              <a:t>Включение элемента в список</a:t>
            </a:r>
          </a:p>
          <a:p>
            <a:pPr>
              <a:buNone/>
            </a:pPr>
            <a:endParaRPr lang="ru-RU" sz="3200" dirty="0">
              <a:latin typeface="+mj-lt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Методы хранения линейных списков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graphicFrame>
        <p:nvGraphicFramePr>
          <p:cNvPr id="6" name="Схема 5"/>
          <p:cNvGraphicFramePr/>
          <p:nvPr/>
        </p:nvGraphicFramePr>
        <p:xfrm>
          <a:off x="428596" y="1857364"/>
          <a:ext cx="857256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Методы хранения линейных списков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graphicFrame>
        <p:nvGraphicFramePr>
          <p:cNvPr id="6" name="Схема 5"/>
          <p:cNvGraphicFramePr/>
          <p:nvPr/>
        </p:nvGraphicFramePr>
        <p:xfrm>
          <a:off x="428596" y="1857364"/>
          <a:ext cx="857256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Методы хранения линейных списков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Программирование, доцент кафедры ЮНЕСКО по ИВТ КемГУ, Бондарева Л.В.</a:t>
            </a:r>
            <a:endParaRPr lang="ru-RU"/>
          </a:p>
        </p:txBody>
      </p:sp>
      <p:graphicFrame>
        <p:nvGraphicFramePr>
          <p:cNvPr id="6" name="Схема 5"/>
          <p:cNvGraphicFramePr/>
          <p:nvPr/>
        </p:nvGraphicFramePr>
        <p:xfrm>
          <a:off x="428596" y="1857364"/>
          <a:ext cx="857256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935</Words>
  <Application>Microsoft Office PowerPoint</Application>
  <PresentationFormat>Экран (4:3)</PresentationFormat>
  <Paragraphs>188</Paragraphs>
  <Slides>39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Динамические структуры данных</vt:lpstr>
      <vt:lpstr>Динамические структуры данных</vt:lpstr>
      <vt:lpstr>Динамические структуры данных</vt:lpstr>
      <vt:lpstr>Линейные списки</vt:lpstr>
      <vt:lpstr>Линейные списки</vt:lpstr>
      <vt:lpstr>Операции со списками</vt:lpstr>
      <vt:lpstr>Методы хранения линейных списков </vt:lpstr>
      <vt:lpstr>Методы хранения линейных списков </vt:lpstr>
      <vt:lpstr>Методы хранения линейных списков </vt:lpstr>
      <vt:lpstr>Линейные списки</vt:lpstr>
      <vt:lpstr>Линейные списки</vt:lpstr>
      <vt:lpstr>Структура элемента списка</vt:lpstr>
      <vt:lpstr>Структура элемента списка</vt:lpstr>
      <vt:lpstr>Пример организации односвязного списка</vt:lpstr>
      <vt:lpstr>Структура элемента списка</vt:lpstr>
      <vt:lpstr>Глобальные переменные</vt:lpstr>
      <vt:lpstr>Хранение списка в памяти</vt:lpstr>
      <vt:lpstr>Хранение списка в памяти</vt:lpstr>
      <vt:lpstr>Хранение списка в памяти</vt:lpstr>
      <vt:lpstr>Создание первого узла списка</vt:lpstr>
      <vt:lpstr>Создание первого узла списка</vt:lpstr>
      <vt:lpstr>Добавление узла после текущего</vt:lpstr>
      <vt:lpstr>Добавление узла после текущего</vt:lpstr>
      <vt:lpstr>Удаление узла из списка</vt:lpstr>
      <vt:lpstr>Удаление узла из списка -1</vt:lpstr>
      <vt:lpstr>Удаление узла из списка -2</vt:lpstr>
      <vt:lpstr>Удаление узла из списка -3</vt:lpstr>
      <vt:lpstr>Удаление узла из списка -4</vt:lpstr>
      <vt:lpstr>Вывод содержимого списка</vt:lpstr>
      <vt:lpstr>Переход на первый узел</vt:lpstr>
      <vt:lpstr>Переход на следующий узел</vt:lpstr>
      <vt:lpstr>Пример решения задачи со списком</vt:lpstr>
      <vt:lpstr>Пример: заполнение списка</vt:lpstr>
      <vt:lpstr>Пример: удаление четных чисел из списка</vt:lpstr>
      <vt:lpstr>Пример: удаление списка</vt:lpstr>
      <vt:lpstr>Окно запуска:</vt:lpstr>
      <vt:lpstr>Двухсвязный список</vt:lpstr>
      <vt:lpstr>Двухсвязный список</vt:lpstr>
      <vt:lpstr>Двухсвязный список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007</dc:creator>
  <cp:lastModifiedBy>RePack by Diakov</cp:lastModifiedBy>
  <cp:revision>28</cp:revision>
  <dcterms:created xsi:type="dcterms:W3CDTF">2016-05-15T08:36:31Z</dcterms:created>
  <dcterms:modified xsi:type="dcterms:W3CDTF">2021-03-04T13:18:19Z</dcterms:modified>
</cp:coreProperties>
</file>