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4A72-546B-4FDE-9765-85E22ED3558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225-5794-418E-9B76-142B315F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4A72-546B-4FDE-9765-85E22ED3558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225-5794-418E-9B76-142B315F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4A72-546B-4FDE-9765-85E22ED3558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225-5794-418E-9B76-142B315F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4A72-546B-4FDE-9765-85E22ED3558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225-5794-418E-9B76-142B315F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7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4A72-546B-4FDE-9765-85E22ED3558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225-5794-418E-9B76-142B315F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4A72-546B-4FDE-9765-85E22ED3558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225-5794-418E-9B76-142B315F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9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4A72-546B-4FDE-9765-85E22ED3558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225-5794-418E-9B76-142B315F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8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4A72-546B-4FDE-9765-85E22ED3558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225-5794-418E-9B76-142B315F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1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4A72-546B-4FDE-9765-85E22ED3558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225-5794-418E-9B76-142B315F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0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4A72-546B-4FDE-9765-85E22ED3558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225-5794-418E-9B76-142B315F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4A72-546B-4FDE-9765-85E22ED3558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225-5794-418E-9B76-142B315F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5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4A72-546B-4FDE-9765-85E22ED3558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F0225-5794-418E-9B76-142B315F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3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6"/>
            <a:ext cx="12192000" cy="684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4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7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2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0634"/>
          </a:xfrm>
        </p:spPr>
      </p:pic>
    </p:spTree>
    <p:extLst>
      <p:ext uri="{BB962C8B-B14F-4D97-AF65-F5344CB8AC3E}">
        <p14:creationId xmlns:p14="http://schemas.microsoft.com/office/powerpoint/2010/main" val="417350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48147" cy="6858000"/>
          </a:xfrm>
        </p:spPr>
      </p:pic>
    </p:spTree>
    <p:extLst>
      <p:ext uri="{BB962C8B-B14F-4D97-AF65-F5344CB8AC3E}">
        <p14:creationId xmlns:p14="http://schemas.microsoft.com/office/powerpoint/2010/main" val="395507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8464" cy="6858000"/>
          </a:xfrm>
        </p:spPr>
      </p:pic>
    </p:spTree>
    <p:extLst>
      <p:ext uri="{BB962C8B-B14F-4D97-AF65-F5344CB8AC3E}">
        <p14:creationId xmlns:p14="http://schemas.microsoft.com/office/powerpoint/2010/main" val="297927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55069" cy="6858001"/>
          </a:xfrm>
        </p:spPr>
      </p:pic>
    </p:spTree>
    <p:extLst>
      <p:ext uri="{BB962C8B-B14F-4D97-AF65-F5344CB8AC3E}">
        <p14:creationId xmlns:p14="http://schemas.microsoft.com/office/powerpoint/2010/main" val="300212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51093" cy="6858000"/>
          </a:xfrm>
        </p:spPr>
      </p:pic>
    </p:spTree>
    <p:extLst>
      <p:ext uri="{BB962C8B-B14F-4D97-AF65-F5344CB8AC3E}">
        <p14:creationId xmlns:p14="http://schemas.microsoft.com/office/powerpoint/2010/main" val="100070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5386" cy="6858000"/>
          </a:xfrm>
        </p:spPr>
      </p:pic>
    </p:spTree>
    <p:extLst>
      <p:ext uri="{BB962C8B-B14F-4D97-AF65-F5344CB8AC3E}">
        <p14:creationId xmlns:p14="http://schemas.microsoft.com/office/powerpoint/2010/main" val="116639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Tuf</dc:creator>
  <cp:lastModifiedBy>Tuf</cp:lastModifiedBy>
  <cp:revision>1</cp:revision>
  <dcterms:created xsi:type="dcterms:W3CDTF">2022-05-22T07:01:35Z</dcterms:created>
  <dcterms:modified xsi:type="dcterms:W3CDTF">2022-05-22T07:01:46Z</dcterms:modified>
</cp:coreProperties>
</file>