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7" r:id="rId3"/>
    <p:sldId id="257" r:id="rId4"/>
    <p:sldId id="278" r:id="rId5"/>
    <p:sldId id="285" r:id="rId6"/>
    <p:sldId id="284" r:id="rId7"/>
    <p:sldId id="282" r:id="rId8"/>
    <p:sldId id="286" r:id="rId9"/>
    <p:sldId id="287" r:id="rId10"/>
    <p:sldId id="288" r:id="rId11"/>
    <p:sldId id="280" r:id="rId12"/>
    <p:sldId id="281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8" y="-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BiFrost</a:t>
            </a:r>
            <a:r>
              <a:rPr lang="en-US" dirty="0" smtClean="0"/>
              <a:t> Games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 presentation by Devan, Curtis, Evan, and Pat</a:t>
            </a:r>
          </a:p>
        </p:txBody>
      </p:sp>
    </p:spTree>
    <p:extLst>
      <p:ext uri="{BB962C8B-B14F-4D97-AF65-F5344CB8AC3E}">
        <p14:creationId xmlns:p14="http://schemas.microsoft.com/office/powerpoint/2010/main" val="3682109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&amp;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Problem:	</a:t>
            </a:r>
            <a:r>
              <a:rPr lang="en-CA" dirty="0"/>
              <a:t>Adopting change requests into "completed" </a:t>
            </a:r>
            <a:r>
              <a:rPr lang="en-CA" dirty="0" smtClean="0"/>
              <a:t>code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Solution:	</a:t>
            </a:r>
            <a:r>
              <a:rPr lang="en-CA" dirty="0"/>
              <a:t>Re-think the code logic to effectively accommodate new and </a:t>
            </a:r>
            <a:r>
              <a:rPr lang="en-CA" dirty="0" smtClean="0"/>
              <a:t>		existing </a:t>
            </a:r>
            <a:r>
              <a:rPr lang="en-CA" dirty="0"/>
              <a:t>functionality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463698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84803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10798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…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76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E0035-9CD5-4A6E-998F-7839B922D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AA6E3D-900D-424D-935D-90602F743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rmAutofit/>
          </a:bodyPr>
          <a:lstStyle/>
          <a:p>
            <a:r>
              <a:rPr lang="en-CA" dirty="0" smtClean="0"/>
              <a:t>…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88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 /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</a:t>
            </a:r>
            <a:r>
              <a:rPr lang="en-CA" dirty="0" smtClean="0"/>
              <a:t>created </a:t>
            </a:r>
            <a:r>
              <a:rPr lang="en-CA" dirty="0"/>
              <a:t>a website that will </a:t>
            </a:r>
            <a:r>
              <a:rPr lang="en-CA" dirty="0" smtClean="0"/>
              <a:t>sell popular video games</a:t>
            </a:r>
          </a:p>
          <a:p>
            <a:r>
              <a:rPr lang="en-CA" dirty="0" smtClean="0"/>
              <a:t>Admin accounts can add new games to the website</a:t>
            </a:r>
          </a:p>
          <a:p>
            <a:r>
              <a:rPr lang="en-CA" dirty="0" smtClean="0"/>
              <a:t>Users can sort games </a:t>
            </a:r>
            <a:r>
              <a:rPr lang="en-CA" dirty="0"/>
              <a:t>by console and genre </a:t>
            </a:r>
            <a:r>
              <a:rPr lang="en-CA" dirty="0" smtClean="0"/>
              <a:t>simultaneously</a:t>
            </a:r>
          </a:p>
          <a:p>
            <a:r>
              <a:rPr lang="en-CA" dirty="0" smtClean="0"/>
              <a:t>Users can add multiple games to their cart to be bought in a single purchase.</a:t>
            </a:r>
          </a:p>
          <a:p>
            <a:r>
              <a:rPr lang="en-CA" dirty="0" smtClean="0"/>
              <a:t>Order information will be recorded to a receipt</a:t>
            </a:r>
            <a:endParaRPr lang="en-CA" dirty="0"/>
          </a:p>
          <a:p>
            <a:r>
              <a:rPr lang="en-CA" dirty="0" smtClean="0"/>
              <a:t>Users can view their detailed order history</a:t>
            </a:r>
          </a:p>
        </p:txBody>
      </p:sp>
    </p:spTree>
    <p:extLst>
      <p:ext uri="{BB962C8B-B14F-4D97-AF65-F5344CB8AC3E}">
        <p14:creationId xmlns:p14="http://schemas.microsoft.com/office/powerpoint/2010/main" val="1284592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326" y="260063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8800" b="1" dirty="0" smtClean="0"/>
              <a:t>DEMO</a:t>
            </a:r>
            <a:endParaRPr lang="en-CA" sz="8800" b="1" dirty="0"/>
          </a:p>
        </p:txBody>
      </p:sp>
    </p:spTree>
    <p:extLst>
      <p:ext uri="{BB962C8B-B14F-4D97-AF65-F5344CB8AC3E}">
        <p14:creationId xmlns:p14="http://schemas.microsoft.com/office/powerpoint/2010/main" val="95103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326" y="260063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8800" b="1" dirty="0" smtClean="0"/>
              <a:t>CODE</a:t>
            </a:r>
            <a:endParaRPr lang="en-CA" sz="8800" b="1" dirty="0"/>
          </a:p>
        </p:txBody>
      </p:sp>
    </p:spTree>
    <p:extLst>
      <p:ext uri="{BB962C8B-B14F-4D97-AF65-F5344CB8AC3E}">
        <p14:creationId xmlns:p14="http://schemas.microsoft.com/office/powerpoint/2010/main" val="99908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0835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&amp;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Problem:	</a:t>
            </a:r>
            <a:r>
              <a:rPr lang="en-CA" dirty="0"/>
              <a:t>C</a:t>
            </a:r>
            <a:r>
              <a:rPr lang="en-CA" dirty="0" smtClean="0"/>
              <a:t>hanging </a:t>
            </a:r>
            <a:r>
              <a:rPr lang="en-CA" dirty="0"/>
              <a:t>the </a:t>
            </a:r>
            <a:r>
              <a:rPr lang="en-CA" dirty="0" smtClean="0"/>
              <a:t>cart quantities </a:t>
            </a:r>
            <a:r>
              <a:rPr lang="en-CA" dirty="0"/>
              <a:t>without reloading the page</a:t>
            </a: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Solution:	</a:t>
            </a:r>
            <a:r>
              <a:rPr lang="en-CA" dirty="0"/>
              <a:t>Learned </a:t>
            </a:r>
            <a:r>
              <a:rPr lang="en-CA" dirty="0" smtClean="0"/>
              <a:t>to </a:t>
            </a:r>
            <a:r>
              <a:rPr lang="en-CA" dirty="0"/>
              <a:t>use ajax to change quantity with </a:t>
            </a:r>
            <a:r>
              <a:rPr lang="en-CA" dirty="0" smtClean="0"/>
              <a:t>server-side </a:t>
            </a:r>
            <a:r>
              <a:rPr lang="en-CA" dirty="0"/>
              <a:t>script</a:t>
            </a:r>
            <a:r>
              <a:rPr lang="en-CA" dirty="0" smtClean="0"/>
              <a:t>.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28269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&amp;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Problem:	</a:t>
            </a:r>
            <a:r>
              <a:rPr lang="en-CA" dirty="0"/>
              <a:t>Git conflicts when pushing your </a:t>
            </a:r>
            <a:r>
              <a:rPr lang="en-CA" dirty="0" smtClean="0"/>
              <a:t>work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Solution:	</a:t>
            </a:r>
            <a:r>
              <a:rPr lang="en-CA" dirty="0"/>
              <a:t>Ensuring that the most recent version of master was pulled and </a:t>
            </a:r>
            <a:r>
              <a:rPr lang="en-CA" dirty="0" smtClean="0"/>
              <a:t>		rebased </a:t>
            </a:r>
            <a:r>
              <a:rPr lang="en-CA" dirty="0"/>
              <a:t>in branch before work begins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772083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&amp;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Problem:	</a:t>
            </a:r>
            <a:r>
              <a:rPr lang="en-CA" dirty="0"/>
              <a:t>Git problems with </a:t>
            </a:r>
            <a:r>
              <a:rPr lang="en-CA" dirty="0" smtClean="0"/>
              <a:t>temp </a:t>
            </a:r>
            <a:r>
              <a:rPr lang="en-CA" dirty="0"/>
              <a:t>files made by Microsoft when file is </a:t>
            </a:r>
            <a:r>
              <a:rPr lang="en-CA" dirty="0" smtClean="0"/>
              <a:t>open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Solution:	</a:t>
            </a:r>
            <a:r>
              <a:rPr lang="en-CA" dirty="0"/>
              <a:t>Close all windows before pushing to </a:t>
            </a:r>
            <a:r>
              <a:rPr lang="en-CA" dirty="0" smtClean="0"/>
              <a:t>Git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9603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159</TotalTime>
  <Words>109</Words>
  <Application>Microsoft Office PowerPoint</Application>
  <PresentationFormat>Custom</PresentationFormat>
  <Paragraphs>35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Circuit</vt:lpstr>
      <vt:lpstr>BiFrost Games</vt:lpstr>
      <vt:lpstr>Agenda</vt:lpstr>
      <vt:lpstr>Project Overview / Specifications</vt:lpstr>
      <vt:lpstr>DEMO</vt:lpstr>
      <vt:lpstr>CODE</vt:lpstr>
      <vt:lpstr>PowerPoint Presentation</vt:lpstr>
      <vt:lpstr>Problems &amp; Challenges</vt:lpstr>
      <vt:lpstr>Problems &amp; Challenges</vt:lpstr>
      <vt:lpstr>Problems &amp; Challenges</vt:lpstr>
      <vt:lpstr>Problems &amp; Challenges</vt:lpstr>
      <vt:lpstr>Skills Learned</vt:lpstr>
      <vt:lpstr>Proposed Changes</vt:lpstr>
      <vt:lpstr>Concluding remarks</vt:lpstr>
    </vt:vector>
  </TitlesOfParts>
  <Company>Camosun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Mother Computers</dc:title>
  <dc:creator>Devan Frederick Weber</dc:creator>
  <cp:lastModifiedBy>Evan Plant</cp:lastModifiedBy>
  <cp:revision>29</cp:revision>
  <dcterms:created xsi:type="dcterms:W3CDTF">2018-06-18T19:09:18Z</dcterms:created>
  <dcterms:modified xsi:type="dcterms:W3CDTF">2018-06-21T20:15:29Z</dcterms:modified>
</cp:coreProperties>
</file>