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78" r:id="rId5"/>
    <p:sldId id="285" r:id="rId6"/>
    <p:sldId id="284" r:id="rId7"/>
    <p:sldId id="282" r:id="rId8"/>
    <p:sldId id="280" r:id="rId9"/>
    <p:sldId id="28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BiFrost</a:t>
            </a:r>
            <a:r>
              <a:rPr lang="en-US" dirty="0" smtClean="0"/>
              <a:t>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 presentation by Devan, Curtis, Evan, and Pat</a:t>
            </a:r>
          </a:p>
        </p:txBody>
      </p:sp>
    </p:spTree>
    <p:extLst>
      <p:ext uri="{BB962C8B-B14F-4D97-AF65-F5344CB8AC3E}">
        <p14:creationId xmlns:p14="http://schemas.microsoft.com/office/powerpoint/2010/main" val="368210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…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E0035-9CD5-4A6E-998F-7839B922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A6E3D-900D-424D-935D-90602F74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CA" dirty="0" smtClean="0"/>
              <a:t>…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88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/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</a:t>
            </a:r>
            <a:r>
              <a:rPr lang="en-CA" dirty="0" smtClean="0"/>
              <a:t>created </a:t>
            </a:r>
            <a:r>
              <a:rPr lang="en-CA" dirty="0"/>
              <a:t>a website that will </a:t>
            </a:r>
            <a:r>
              <a:rPr lang="en-CA" dirty="0" smtClean="0"/>
              <a:t>sell popular video games</a:t>
            </a:r>
          </a:p>
          <a:p>
            <a:r>
              <a:rPr lang="en-CA" dirty="0" smtClean="0"/>
              <a:t>Admin accounts can add new games to the website</a:t>
            </a:r>
          </a:p>
          <a:p>
            <a:r>
              <a:rPr lang="en-CA" dirty="0" smtClean="0"/>
              <a:t>Users can sort games </a:t>
            </a:r>
            <a:r>
              <a:rPr lang="en-CA" dirty="0"/>
              <a:t>by console and genre </a:t>
            </a:r>
            <a:r>
              <a:rPr lang="en-CA" dirty="0" smtClean="0"/>
              <a:t>simultaneously</a:t>
            </a:r>
          </a:p>
          <a:p>
            <a:r>
              <a:rPr lang="en-CA" dirty="0" smtClean="0"/>
              <a:t>Users can add multiple games to their cart to be bought in a single purchase.</a:t>
            </a:r>
          </a:p>
          <a:p>
            <a:r>
              <a:rPr lang="en-CA" dirty="0" smtClean="0"/>
              <a:t>Order information will be recorded to a receipt</a:t>
            </a:r>
            <a:endParaRPr lang="en-CA" dirty="0"/>
          </a:p>
          <a:p>
            <a:r>
              <a:rPr lang="en-CA" dirty="0" smtClean="0"/>
              <a:t>Users can view their detailed order history</a:t>
            </a:r>
          </a:p>
        </p:txBody>
      </p:sp>
    </p:spTree>
    <p:extLst>
      <p:ext uri="{BB962C8B-B14F-4D97-AF65-F5344CB8AC3E}">
        <p14:creationId xmlns:p14="http://schemas.microsoft.com/office/powerpoint/2010/main" val="128459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326" y="26006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/>
              <a:t>DEMO</a:t>
            </a:r>
            <a:endParaRPr lang="en-CA" sz="8800" b="1" dirty="0"/>
          </a:p>
        </p:txBody>
      </p:sp>
    </p:spTree>
    <p:extLst>
      <p:ext uri="{BB962C8B-B14F-4D97-AF65-F5344CB8AC3E}">
        <p14:creationId xmlns:p14="http://schemas.microsoft.com/office/powerpoint/2010/main" val="95103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326" y="26006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8800" b="1" dirty="0" smtClean="0"/>
              <a:t>CODE</a:t>
            </a:r>
            <a:endParaRPr lang="en-CA" sz="8800" b="1" dirty="0"/>
          </a:p>
        </p:txBody>
      </p:sp>
    </p:spTree>
    <p:extLst>
      <p:ext uri="{BB962C8B-B14F-4D97-AF65-F5344CB8AC3E}">
        <p14:creationId xmlns:p14="http://schemas.microsoft.com/office/powerpoint/2010/main" val="99908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83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Problem:	…</a:t>
            </a:r>
          </a:p>
          <a:p>
            <a:pPr marL="0" indent="0">
              <a:buNone/>
            </a:pPr>
            <a:r>
              <a:rPr lang="en-CA" dirty="0" smtClean="0"/>
              <a:t>Solution:	…</a:t>
            </a:r>
          </a:p>
        </p:txBody>
      </p:sp>
    </p:spTree>
    <p:extLst>
      <p:ext uri="{BB962C8B-B14F-4D97-AF65-F5344CB8AC3E}">
        <p14:creationId xmlns:p14="http://schemas.microsoft.com/office/powerpoint/2010/main" val="128269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480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0798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</TotalTime>
  <Words>94</Words>
  <Application>Microsoft Office PowerPoint</Application>
  <PresentationFormat>Custom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BiFrost Games</vt:lpstr>
      <vt:lpstr>Agenda</vt:lpstr>
      <vt:lpstr>Project Overview / Specifications</vt:lpstr>
      <vt:lpstr>DEMO</vt:lpstr>
      <vt:lpstr>CODE</vt:lpstr>
      <vt:lpstr>PowerPoint Presentation</vt:lpstr>
      <vt:lpstr>Problems &amp; Challenges</vt:lpstr>
      <vt:lpstr>Skills Learned</vt:lpstr>
      <vt:lpstr>Proposed Changes</vt:lpstr>
      <vt:lpstr>Concluding remarks</vt:lpstr>
    </vt:vector>
  </TitlesOfParts>
  <Company>Camosun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 Computers</dc:title>
  <dc:creator>Devan Frederick Weber</dc:creator>
  <cp:lastModifiedBy>Evan Plant</cp:lastModifiedBy>
  <cp:revision>27</cp:revision>
  <dcterms:created xsi:type="dcterms:W3CDTF">2018-06-18T19:09:18Z</dcterms:created>
  <dcterms:modified xsi:type="dcterms:W3CDTF">2018-06-21T20:01:55Z</dcterms:modified>
</cp:coreProperties>
</file>