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7" r:id="rId4"/>
    <p:sldId id="258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0E97D43-C539-4981-B252-163E565E7674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66B73E2D-6227-4F0D-8489-13A6F2810625}">
      <dgm:prSet phldrT="[Text]"/>
      <dgm:spPr>
        <a:noFill/>
        <a:ln w="57150">
          <a:solidFill>
            <a:schemeClr val="tx1"/>
          </a:solidFill>
        </a:ln>
      </dgm:spPr>
      <dgm:t>
        <a:bodyPr/>
        <a:lstStyle/>
        <a:p>
          <a:r>
            <a:rPr lang="de-DE" dirty="0">
              <a:solidFill>
                <a:schemeClr val="tx1"/>
              </a:solidFill>
            </a:rPr>
            <a:t>Daten-Manipulation</a:t>
          </a:r>
        </a:p>
      </dgm:t>
    </dgm:pt>
    <dgm:pt modelId="{545CC345-C7AD-45B4-AAFE-91FC33C36DAF}" type="parTrans" cxnId="{73881ADF-A20E-4F95-9C6E-A3215D9EA7CA}">
      <dgm:prSet/>
      <dgm:spPr/>
      <dgm:t>
        <a:bodyPr/>
        <a:lstStyle/>
        <a:p>
          <a:endParaRPr lang="de-DE"/>
        </a:p>
      </dgm:t>
    </dgm:pt>
    <dgm:pt modelId="{73A8BBC8-B45F-4AD8-977F-B5D82D6F8967}" type="sibTrans" cxnId="{73881ADF-A20E-4F95-9C6E-A3215D9EA7CA}">
      <dgm:prSet/>
      <dgm:spPr>
        <a:noFill/>
        <a:ln w="57150">
          <a:solidFill>
            <a:schemeClr val="tx1"/>
          </a:solidFill>
        </a:ln>
      </dgm:spPr>
      <dgm:t>
        <a:bodyPr/>
        <a:lstStyle/>
        <a:p>
          <a:r>
            <a:rPr lang="de-DE" dirty="0">
              <a:solidFill>
                <a:schemeClr val="tx1"/>
              </a:solidFill>
            </a:rPr>
            <a:t>Port</a:t>
          </a:r>
        </a:p>
      </dgm:t>
    </dgm:pt>
    <dgm:pt modelId="{C2786993-A529-442D-A814-EB8FE42E1D21}">
      <dgm:prSet phldrT="[Text]"/>
      <dgm:spPr>
        <a:noFill/>
        <a:ln w="57150">
          <a:solidFill>
            <a:schemeClr val="tx1"/>
          </a:solidFill>
        </a:ln>
      </dgm:spPr>
      <dgm:t>
        <a:bodyPr/>
        <a:lstStyle/>
        <a:p>
          <a:r>
            <a:rPr lang="de-DE" dirty="0">
              <a:solidFill>
                <a:schemeClr val="tx1"/>
              </a:solidFill>
            </a:rPr>
            <a:t>Mikrokontroller</a:t>
          </a:r>
        </a:p>
      </dgm:t>
    </dgm:pt>
    <dgm:pt modelId="{808E5F19-F6DF-4CFC-853F-F26B1E6936ED}" type="parTrans" cxnId="{54090E96-58C1-42A8-A9E6-040D0C29367B}">
      <dgm:prSet/>
      <dgm:spPr/>
      <dgm:t>
        <a:bodyPr/>
        <a:lstStyle/>
        <a:p>
          <a:endParaRPr lang="de-DE"/>
        </a:p>
      </dgm:t>
    </dgm:pt>
    <dgm:pt modelId="{7F6C4A6B-A655-4ADE-B9AB-A740992A96E2}" type="sibTrans" cxnId="{54090E96-58C1-42A8-A9E6-040D0C29367B}">
      <dgm:prSet/>
      <dgm:spPr/>
      <dgm:t>
        <a:bodyPr/>
        <a:lstStyle/>
        <a:p>
          <a:endParaRPr lang="de-DE"/>
        </a:p>
      </dgm:t>
    </dgm:pt>
    <dgm:pt modelId="{8705B735-07E0-4632-B2E5-8139383DB5EA}" type="pres">
      <dgm:prSet presAssocID="{50E97D43-C539-4981-B252-163E565E7674}" presName="Name0" presStyleCnt="0">
        <dgm:presLayoutVars>
          <dgm:dir/>
          <dgm:resizeHandles val="exact"/>
        </dgm:presLayoutVars>
      </dgm:prSet>
      <dgm:spPr/>
    </dgm:pt>
    <dgm:pt modelId="{895389FA-83D4-4B8C-8071-CFA7129E4886}" type="pres">
      <dgm:prSet presAssocID="{66B73E2D-6227-4F0D-8489-13A6F2810625}" presName="node" presStyleLbl="node1" presStyleIdx="0" presStyleCnt="2">
        <dgm:presLayoutVars>
          <dgm:bulletEnabled val="1"/>
        </dgm:presLayoutVars>
      </dgm:prSet>
      <dgm:spPr/>
    </dgm:pt>
    <dgm:pt modelId="{532E2234-F668-4953-AE2B-B4A98CB06BF9}" type="pres">
      <dgm:prSet presAssocID="{73A8BBC8-B45F-4AD8-977F-B5D82D6F8967}" presName="sibTrans" presStyleLbl="sibTrans2D1" presStyleIdx="0" presStyleCnt="1" custScaleX="160004" custScaleY="152683"/>
      <dgm:spPr/>
    </dgm:pt>
    <dgm:pt modelId="{BB522216-D9BA-42D9-A4BD-F4F25398D3FA}" type="pres">
      <dgm:prSet presAssocID="{73A8BBC8-B45F-4AD8-977F-B5D82D6F8967}" presName="connectorText" presStyleLbl="sibTrans2D1" presStyleIdx="0" presStyleCnt="1"/>
      <dgm:spPr/>
    </dgm:pt>
    <dgm:pt modelId="{ED38520F-1036-44CB-BE37-968533148B41}" type="pres">
      <dgm:prSet presAssocID="{C2786993-A529-442D-A814-EB8FE42E1D21}" presName="node" presStyleLbl="node1" presStyleIdx="1" presStyleCnt="2" custLinFactNeighborX="16825">
        <dgm:presLayoutVars>
          <dgm:bulletEnabled val="1"/>
        </dgm:presLayoutVars>
      </dgm:prSet>
      <dgm:spPr/>
    </dgm:pt>
  </dgm:ptLst>
  <dgm:cxnLst>
    <dgm:cxn modelId="{01B49A6C-4401-4195-BD4C-779206FA2234}" type="presOf" srcId="{C2786993-A529-442D-A814-EB8FE42E1D21}" destId="{ED38520F-1036-44CB-BE37-968533148B41}" srcOrd="0" destOrd="0" presId="urn:microsoft.com/office/officeart/2005/8/layout/process1"/>
    <dgm:cxn modelId="{5CEC5255-D680-4A29-A8F3-36303AE2B73B}" type="presOf" srcId="{66B73E2D-6227-4F0D-8489-13A6F2810625}" destId="{895389FA-83D4-4B8C-8071-CFA7129E4886}" srcOrd="0" destOrd="0" presId="urn:microsoft.com/office/officeart/2005/8/layout/process1"/>
    <dgm:cxn modelId="{E92FC389-6359-4756-8E66-B810705A2BF1}" type="presOf" srcId="{73A8BBC8-B45F-4AD8-977F-B5D82D6F8967}" destId="{BB522216-D9BA-42D9-A4BD-F4F25398D3FA}" srcOrd="1" destOrd="0" presId="urn:microsoft.com/office/officeart/2005/8/layout/process1"/>
    <dgm:cxn modelId="{54090E96-58C1-42A8-A9E6-040D0C29367B}" srcId="{50E97D43-C539-4981-B252-163E565E7674}" destId="{C2786993-A529-442D-A814-EB8FE42E1D21}" srcOrd="1" destOrd="0" parTransId="{808E5F19-F6DF-4CFC-853F-F26B1E6936ED}" sibTransId="{7F6C4A6B-A655-4ADE-B9AB-A740992A96E2}"/>
    <dgm:cxn modelId="{8F075EC7-C6A8-4B32-BFA2-A56D558CB809}" type="presOf" srcId="{50E97D43-C539-4981-B252-163E565E7674}" destId="{8705B735-07E0-4632-B2E5-8139383DB5EA}" srcOrd="0" destOrd="0" presId="urn:microsoft.com/office/officeart/2005/8/layout/process1"/>
    <dgm:cxn modelId="{73881ADF-A20E-4F95-9C6E-A3215D9EA7CA}" srcId="{50E97D43-C539-4981-B252-163E565E7674}" destId="{66B73E2D-6227-4F0D-8489-13A6F2810625}" srcOrd="0" destOrd="0" parTransId="{545CC345-C7AD-45B4-AAFE-91FC33C36DAF}" sibTransId="{73A8BBC8-B45F-4AD8-977F-B5D82D6F8967}"/>
    <dgm:cxn modelId="{566BE0EF-A0B1-41FD-A333-59B2EAE536C9}" type="presOf" srcId="{73A8BBC8-B45F-4AD8-977F-B5D82D6F8967}" destId="{532E2234-F668-4953-AE2B-B4A98CB06BF9}" srcOrd="0" destOrd="0" presId="urn:microsoft.com/office/officeart/2005/8/layout/process1"/>
    <dgm:cxn modelId="{8E5B6597-4B6F-472D-80E6-60141325EF1B}" type="presParOf" srcId="{8705B735-07E0-4632-B2E5-8139383DB5EA}" destId="{895389FA-83D4-4B8C-8071-CFA7129E4886}" srcOrd="0" destOrd="0" presId="urn:microsoft.com/office/officeart/2005/8/layout/process1"/>
    <dgm:cxn modelId="{62C5BF23-FBB1-4CB6-934C-F88076C6E4C9}" type="presParOf" srcId="{8705B735-07E0-4632-B2E5-8139383DB5EA}" destId="{532E2234-F668-4953-AE2B-B4A98CB06BF9}" srcOrd="1" destOrd="0" presId="urn:microsoft.com/office/officeart/2005/8/layout/process1"/>
    <dgm:cxn modelId="{D18C8F74-03C0-4E50-89D7-7B45B82ED855}" type="presParOf" srcId="{532E2234-F668-4953-AE2B-B4A98CB06BF9}" destId="{BB522216-D9BA-42D9-A4BD-F4F25398D3FA}" srcOrd="0" destOrd="0" presId="urn:microsoft.com/office/officeart/2005/8/layout/process1"/>
    <dgm:cxn modelId="{21FB19BB-5AE1-4C0E-8274-7547BDFEC1CA}" type="presParOf" srcId="{8705B735-07E0-4632-B2E5-8139383DB5EA}" destId="{ED38520F-1036-44CB-BE37-968533148B41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5389FA-83D4-4B8C-8071-CFA7129E4886}">
      <dsp:nvSpPr>
        <dsp:cNvPr id="0" name=""/>
        <dsp:cNvSpPr/>
      </dsp:nvSpPr>
      <dsp:spPr>
        <a:xfrm>
          <a:off x="1891" y="624916"/>
          <a:ext cx="4033946" cy="2420368"/>
        </a:xfrm>
        <a:prstGeom prst="roundRect">
          <a:avLst>
            <a:gd name="adj" fmla="val 10000"/>
          </a:avLst>
        </a:prstGeom>
        <a:noFill/>
        <a:ln w="571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400" kern="1200" dirty="0">
              <a:solidFill>
                <a:schemeClr val="tx1"/>
              </a:solidFill>
            </a:rPr>
            <a:t>Daten-Manipulation</a:t>
          </a:r>
        </a:p>
      </dsp:txBody>
      <dsp:txXfrm>
        <a:off x="72781" y="695806"/>
        <a:ext cx="3892166" cy="2278588"/>
      </dsp:txXfrm>
    </dsp:sp>
    <dsp:sp modelId="{532E2234-F668-4953-AE2B-B4A98CB06BF9}">
      <dsp:nvSpPr>
        <dsp:cNvPr id="0" name=""/>
        <dsp:cNvSpPr/>
      </dsp:nvSpPr>
      <dsp:spPr>
        <a:xfrm>
          <a:off x="4182829" y="1071366"/>
          <a:ext cx="1369953" cy="1527469"/>
        </a:xfrm>
        <a:prstGeom prst="rightArrow">
          <a:avLst>
            <a:gd name="adj1" fmla="val 60000"/>
            <a:gd name="adj2" fmla="val 50000"/>
          </a:avLst>
        </a:prstGeom>
        <a:noFill/>
        <a:ln w="57150">
          <a:solidFill>
            <a:schemeClr val="tx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500" kern="1200" dirty="0">
              <a:solidFill>
                <a:schemeClr val="tx1"/>
              </a:solidFill>
            </a:rPr>
            <a:t>Port</a:t>
          </a:r>
        </a:p>
      </dsp:txBody>
      <dsp:txXfrm>
        <a:off x="4182829" y="1376860"/>
        <a:ext cx="958967" cy="916481"/>
      </dsp:txXfrm>
    </dsp:sp>
    <dsp:sp modelId="{ED38520F-1036-44CB-BE37-968533148B41}">
      <dsp:nvSpPr>
        <dsp:cNvPr id="0" name=""/>
        <dsp:cNvSpPr/>
      </dsp:nvSpPr>
      <dsp:spPr>
        <a:xfrm>
          <a:off x="5651309" y="624916"/>
          <a:ext cx="4033946" cy="2420368"/>
        </a:xfrm>
        <a:prstGeom prst="roundRect">
          <a:avLst>
            <a:gd name="adj" fmla="val 10000"/>
          </a:avLst>
        </a:prstGeom>
        <a:noFill/>
        <a:ln w="571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400" kern="1200" dirty="0">
              <a:solidFill>
                <a:schemeClr val="tx1"/>
              </a:solidFill>
            </a:rPr>
            <a:t>Mikrokontroller</a:t>
          </a:r>
        </a:p>
      </dsp:txBody>
      <dsp:txXfrm>
        <a:off x="5722199" y="695806"/>
        <a:ext cx="3892166" cy="22785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949AA7-A6C3-4F41-AFA6-39074C2D28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E5B2885-5141-4D6C-8226-972FB9AF0F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62C95EB-0386-43BD-A50C-68B7D3A76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B3F8F-2782-4A5F-8473-AB4C5725E26F}" type="datetimeFigureOut">
              <a:rPr lang="de-DE" smtClean="0"/>
              <a:t>06.02.2020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D4C80A5-5981-4FD9-A4D0-F381733EB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E5096EB-CEBE-4F9E-9268-9D0A5F4FB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32A47-C489-491A-9CD2-725674F19E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9830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1D5BE5-8A5B-4729-97FC-F3E12EB9C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979DE3B-1095-4777-A6DC-9E15073521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919B70E-3E95-4EA2-876F-FC363BE1A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B3F8F-2782-4A5F-8473-AB4C5725E26F}" type="datetimeFigureOut">
              <a:rPr lang="de-DE" smtClean="0"/>
              <a:t>06.02.2020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96E6428-9AD4-4A37-932A-20E6F85D8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0485909-AE24-4868-A47B-EAD5710A2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32A47-C489-491A-9CD2-725674F19E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4529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9E78D13-7904-4FDB-A741-1B675AEA27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81857E0-E90B-43D1-B995-2E1AB22C6A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40CD190-04AD-42E7-9739-458A3D38F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B3F8F-2782-4A5F-8473-AB4C5725E26F}" type="datetimeFigureOut">
              <a:rPr lang="de-DE" smtClean="0"/>
              <a:t>06.02.2020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B3C7D9F-EB2C-4DDA-946C-CE976F7B5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00367F9-45F8-42C7-9392-43E09E3B8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32A47-C489-491A-9CD2-725674F19E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9704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F00AF7-FADA-4CFC-9413-E21204BD7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2A93423-183A-47C3-88BA-71A68A9161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95E66C8-952E-4C42-92D9-FD392BAFC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B3F8F-2782-4A5F-8473-AB4C5725E26F}" type="datetimeFigureOut">
              <a:rPr lang="de-DE" smtClean="0"/>
              <a:t>06.02.2020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92212CE-4B33-49C0-8206-5C687F55A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835BE1E-81D3-40DA-BDC7-7E4C78159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32A47-C489-491A-9CD2-725674F19E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6666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643413-92FB-4053-A51F-EB4D41C08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9522025-C690-4725-B914-17E013AEE3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EE34DC3-D4CB-4698-AC10-B7A4CD9A7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B3F8F-2782-4A5F-8473-AB4C5725E26F}" type="datetimeFigureOut">
              <a:rPr lang="de-DE" smtClean="0"/>
              <a:t>06.02.2020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24883FA-345B-4E48-B938-586396A7D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B58CB45-D5C2-4E05-89FD-6281C2334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32A47-C489-491A-9CD2-725674F19E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8748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62CA78-CD67-4F0F-AC41-38DD140C1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BF3AD23-3980-4229-A34E-125031795F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C665526-AF7E-4D5F-AB97-58D73B2E91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38DC732-AEA4-4964-BC5E-683EFC899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B3F8F-2782-4A5F-8473-AB4C5725E26F}" type="datetimeFigureOut">
              <a:rPr lang="de-DE" smtClean="0"/>
              <a:t>06.02.2020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9B102A7-0F91-49E6-A32E-86C860E66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DD97FE3-1CA9-4831-9348-442E598E0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32A47-C489-491A-9CD2-725674F19E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2179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E8A0D3-03E6-453A-AB74-3CE4BD70B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973B504-C1F4-4232-83AB-3C04B36AB7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5F3ABE1-EDCB-4D6F-B917-F480B624F4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14D8480-4F8B-42FE-ABF5-641558AE16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13F437C-78D4-461D-91E3-81EB98DC84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910092D-2442-4A09-84DF-4FB10EE5D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B3F8F-2782-4A5F-8473-AB4C5725E26F}" type="datetimeFigureOut">
              <a:rPr lang="de-DE" smtClean="0"/>
              <a:t>06.02.2020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9175AC0-FF8B-4B1D-9C61-4C4F3F874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064B064-C472-4370-AF1F-1F9F6743B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32A47-C489-491A-9CD2-725674F19E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1221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991F74-0201-4425-B65F-00CF7EB29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0D82F9E-F187-42F7-8247-D06A56BB2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B3F8F-2782-4A5F-8473-AB4C5725E26F}" type="datetimeFigureOut">
              <a:rPr lang="de-DE" smtClean="0"/>
              <a:t>06.02.2020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E9BC414-ABB2-4E9C-A674-D69E0059F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2F22CCA-1CD4-4980-A5D3-3680CCC44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32A47-C489-491A-9CD2-725674F19E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1393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6E8C3AA-CD75-4397-B1A1-3354931CF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B3F8F-2782-4A5F-8473-AB4C5725E26F}" type="datetimeFigureOut">
              <a:rPr lang="de-DE" smtClean="0"/>
              <a:t>06.02.2020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0FE4604-7361-4576-8E9B-69FB07E3C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CBAF149-64B2-48EB-8CC9-7832719E4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32A47-C489-491A-9CD2-725674F19E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0967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2BEFAA-BDE5-410D-A336-2DBA969EF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1389B8A-2C9B-4C07-8A01-C98F48FF5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C2F932A-6862-4C27-ABE7-74E072B42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D562AEB-75CC-4690-B3D7-A1D274EF8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B3F8F-2782-4A5F-8473-AB4C5725E26F}" type="datetimeFigureOut">
              <a:rPr lang="de-DE" smtClean="0"/>
              <a:t>06.02.2020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566E364-AE17-4FC9-BDC6-23CCC3756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0D80F2F-5B04-4DC8-88E3-C9FBAB62F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32A47-C489-491A-9CD2-725674F19E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1793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C64C6D-ED2B-49C4-AF9A-32E48E3B6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6B3B7BD-FADC-43E7-8C08-B2889B1CD7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B30FD71-0128-413D-BE00-829486B6F3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B12D6F6-D502-4FA8-8FBC-390A46611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B3F8F-2782-4A5F-8473-AB4C5725E26F}" type="datetimeFigureOut">
              <a:rPr lang="de-DE" smtClean="0"/>
              <a:t>06.02.2020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5A8F009-A358-4FB5-A7B9-BC3246816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CC750D9-4495-4EEC-80E2-C658E6C7F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32A47-C489-491A-9CD2-725674F19E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7965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9F19C83-D3D6-4E45-8CE6-9FF8E6253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AD6D643-60AE-4EF8-B5E6-E1493BB30B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12AB0C6-7369-4771-A43A-B384042861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AB3F8F-2782-4A5F-8473-AB4C5725E26F}" type="datetimeFigureOut">
              <a:rPr lang="de-DE" smtClean="0"/>
              <a:t>06.02.2020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E1FE1E6-1C97-4A63-BA30-11C71A961F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B5AC96D-80E9-4FD2-BB9D-DFCBAD8257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932A47-C489-491A-9CD2-725674F19E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331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9888CF-3E3B-4AD7-99E8-AE57130E6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Interface</a:t>
            </a:r>
            <a:endParaRPr lang="de-DE" dirty="0"/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F201093C-251B-443A-A6A3-056418F30A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6359934"/>
              </p:ext>
            </p:extLst>
          </p:nvPr>
        </p:nvGraphicFramePr>
        <p:xfrm>
          <a:off x="1253372" y="1690688"/>
          <a:ext cx="9685256" cy="36702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16458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C901D286-3FC6-4E92-9BF1-29626F48C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b="1" dirty="0"/>
              <a:t>Interface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60068D7F-6106-47C7-AEFF-3DB087B70C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Oszillator </a:t>
            </a:r>
          </a:p>
          <a:p>
            <a:r>
              <a:rPr lang="de-DE" dirty="0"/>
              <a:t>Funktion (Sinus, Rechteck, Dreieck, Sägezahn)</a:t>
            </a:r>
          </a:p>
          <a:p>
            <a:r>
              <a:rPr lang="de-DE" dirty="0"/>
              <a:t>Frequenz</a:t>
            </a:r>
          </a:p>
          <a:p>
            <a:r>
              <a:rPr lang="de-DE" dirty="0"/>
              <a:t>Amplitude</a:t>
            </a:r>
          </a:p>
          <a:p>
            <a:r>
              <a:rPr lang="de-DE" dirty="0"/>
              <a:t>Oktave</a:t>
            </a:r>
          </a:p>
          <a:p>
            <a:r>
              <a:rPr lang="de-DE" dirty="0"/>
              <a:t>Kommunikation</a:t>
            </a:r>
          </a:p>
          <a:p>
            <a:endParaRPr lang="de-DE" dirty="0"/>
          </a:p>
        </p:txBody>
      </p:sp>
      <p:pic>
        <p:nvPicPr>
          <p:cNvPr id="8" name="Grafik 7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DD382CCD-6DC3-4A83-9212-63D406F768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5148" y="3022076"/>
            <a:ext cx="8203663" cy="2956560"/>
          </a:xfrm>
          <a:prstGeom prst="rect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  <a:alpha val="99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glow rad="228600">
              <a:schemeClr val="accent3">
                <a:satMod val="175000"/>
                <a:alpha val="40000"/>
              </a:schemeClr>
            </a:glow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1554370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C14381-AF52-406B-BF55-CC33B3496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Interface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98BB6E5-A851-4AC2-9CA2-ABAA94227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Python Programmiersprache</a:t>
            </a:r>
          </a:p>
          <a:p>
            <a:r>
              <a:rPr lang="de-DE" dirty="0"/>
              <a:t>Grafische Darstellung:</a:t>
            </a:r>
          </a:p>
          <a:p>
            <a:pPr lvl="1"/>
            <a:r>
              <a:rPr lang="de-DE" dirty="0" err="1"/>
              <a:t>Tkinter</a:t>
            </a:r>
            <a:r>
              <a:rPr lang="de-DE" dirty="0"/>
              <a:t> (GUI-Toolkit):</a:t>
            </a:r>
          </a:p>
          <a:p>
            <a:pPr lvl="2"/>
            <a:r>
              <a:rPr lang="de-DE" dirty="0"/>
              <a:t>Buttons</a:t>
            </a:r>
          </a:p>
          <a:p>
            <a:pPr lvl="2"/>
            <a:r>
              <a:rPr lang="de-DE" dirty="0"/>
              <a:t>Checkbuttons</a:t>
            </a:r>
          </a:p>
          <a:p>
            <a:pPr lvl="2"/>
            <a:r>
              <a:rPr lang="de-DE" dirty="0"/>
              <a:t>Radiobuttons</a:t>
            </a:r>
          </a:p>
          <a:p>
            <a:pPr lvl="2"/>
            <a:r>
              <a:rPr lang="de-DE" dirty="0"/>
              <a:t>Sliders</a:t>
            </a:r>
          </a:p>
          <a:p>
            <a:pPr lvl="2"/>
            <a:r>
              <a:rPr lang="de-DE" dirty="0" err="1"/>
              <a:t>Entryboxes</a:t>
            </a:r>
            <a:endParaRPr lang="de-DE" dirty="0"/>
          </a:p>
          <a:p>
            <a:r>
              <a:rPr lang="de-DE" dirty="0"/>
              <a:t>Kommunikation:</a:t>
            </a:r>
          </a:p>
          <a:p>
            <a:pPr lvl="1"/>
            <a:r>
              <a:rPr lang="de-DE" dirty="0"/>
              <a:t>Serial Package:</a:t>
            </a:r>
          </a:p>
          <a:p>
            <a:pPr lvl="2"/>
            <a:r>
              <a:rPr lang="de-DE" dirty="0"/>
              <a:t>Verbindung mit dem entsprechenden Port</a:t>
            </a:r>
          </a:p>
          <a:p>
            <a:pPr lvl="2"/>
            <a:r>
              <a:rPr lang="de-DE" dirty="0"/>
              <a:t>Daten senden zu dem Mikrokontroller</a:t>
            </a:r>
          </a:p>
          <a:p>
            <a:endParaRPr lang="de-DE" dirty="0"/>
          </a:p>
        </p:txBody>
      </p:sp>
      <p:pic>
        <p:nvPicPr>
          <p:cNvPr id="4" name="Grafik 3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CD89EA5C-E599-495E-8476-E9F35D8B32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5295" y="2357094"/>
            <a:ext cx="5948505" cy="2143812"/>
          </a:xfrm>
          <a:prstGeom prst="rect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  <a:alpha val="99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glow rad="228600">
              <a:schemeClr val="accent3">
                <a:satMod val="175000"/>
                <a:alpha val="40000"/>
              </a:schemeClr>
            </a:glow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3280024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150121-3BED-4A52-8BAB-C84D9C5E0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err="1"/>
              <a:t>Tkinter</a:t>
            </a:r>
            <a:r>
              <a:rPr lang="de-DE" b="1" dirty="0"/>
              <a:t> (</a:t>
            </a:r>
            <a:r>
              <a:rPr lang="de-DE" b="1" dirty="0" err="1"/>
              <a:t>from</a:t>
            </a:r>
            <a:r>
              <a:rPr lang="de-DE" b="1" dirty="0"/>
              <a:t> </a:t>
            </a:r>
            <a:r>
              <a:rPr lang="de-DE" b="1" dirty="0" err="1"/>
              <a:t>tkinter</a:t>
            </a:r>
            <a:r>
              <a:rPr lang="de-DE" b="1" dirty="0"/>
              <a:t> </a:t>
            </a:r>
            <a:r>
              <a:rPr lang="de-DE" b="1" dirty="0" err="1"/>
              <a:t>import</a:t>
            </a:r>
            <a:r>
              <a:rPr lang="de-DE" b="1" dirty="0"/>
              <a:t> *)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2B7F17-79AD-4C82-B1A6-FED52A79F1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0527"/>
            <a:ext cx="10515600" cy="4829699"/>
          </a:xfrm>
        </p:spPr>
        <p:txBody>
          <a:bodyPr>
            <a:normAutofit fontScale="85000" lnSpcReduction="20000"/>
          </a:bodyPr>
          <a:lstStyle/>
          <a:p>
            <a:r>
              <a:rPr lang="de-DE" dirty="0"/>
              <a:t>Interface-Fenster erstellen:</a:t>
            </a:r>
          </a:p>
          <a:p>
            <a:pPr lvl="1"/>
            <a:r>
              <a:rPr lang="de-DE" dirty="0" err="1"/>
              <a:t>Objekt_Name</a:t>
            </a:r>
            <a:r>
              <a:rPr lang="de-DE" dirty="0"/>
              <a:t> = </a:t>
            </a:r>
            <a:r>
              <a:rPr lang="de-DE" dirty="0" err="1"/>
              <a:t>Tk</a:t>
            </a:r>
            <a:r>
              <a:rPr lang="de-DE" dirty="0"/>
              <a:t>() </a:t>
            </a:r>
          </a:p>
          <a:p>
            <a:r>
              <a:rPr lang="de-DE" dirty="0"/>
              <a:t>Buttons:</a:t>
            </a:r>
          </a:p>
          <a:p>
            <a:pPr lvl="1"/>
            <a:r>
              <a:rPr lang="en-US" dirty="0"/>
              <a:t>Variable = Button(text=“Name", command=</a:t>
            </a:r>
            <a:r>
              <a:rPr lang="en-US" dirty="0" err="1"/>
              <a:t>Funktion</a:t>
            </a:r>
            <a:r>
              <a:rPr lang="en-US" dirty="0"/>
              <a:t>)</a:t>
            </a:r>
            <a:endParaRPr lang="de-DE" dirty="0"/>
          </a:p>
          <a:p>
            <a:r>
              <a:rPr lang="de-DE" dirty="0"/>
              <a:t>Checkbuttons:</a:t>
            </a:r>
          </a:p>
          <a:p>
            <a:pPr lvl="1"/>
            <a:r>
              <a:rPr lang="de-DE" dirty="0"/>
              <a:t>Variable = Checkbutton(</a:t>
            </a:r>
            <a:r>
              <a:rPr lang="de-DE" dirty="0" err="1"/>
              <a:t>text</a:t>
            </a:r>
            <a:r>
              <a:rPr lang="de-DE" dirty="0"/>
              <a:t>=„Name", </a:t>
            </a:r>
            <a:r>
              <a:rPr lang="de-DE" dirty="0" err="1"/>
              <a:t>state</a:t>
            </a:r>
            <a:r>
              <a:rPr lang="de-DE" dirty="0"/>
              <a:t>=ACTIVE, variable=</a:t>
            </a:r>
            <a:r>
              <a:rPr lang="de-DE" dirty="0" err="1"/>
              <a:t>var</a:t>
            </a:r>
            <a:r>
              <a:rPr lang="de-DE" dirty="0"/>
              <a:t>, </a:t>
            </a:r>
            <a:r>
              <a:rPr lang="de-DE" dirty="0" err="1"/>
              <a:t>command</a:t>
            </a:r>
            <a:r>
              <a:rPr lang="de-DE" dirty="0"/>
              <a:t>=Funktion)</a:t>
            </a:r>
          </a:p>
          <a:p>
            <a:r>
              <a:rPr lang="de-DE" dirty="0"/>
              <a:t>Radiobuttons:</a:t>
            </a:r>
          </a:p>
          <a:p>
            <a:pPr lvl="1"/>
            <a:r>
              <a:rPr lang="en-US" dirty="0"/>
              <a:t>Variable=</a:t>
            </a:r>
            <a:r>
              <a:rPr lang="en-US" dirty="0" err="1"/>
              <a:t>Radiobutton</a:t>
            </a:r>
            <a:r>
              <a:rPr lang="en-US" dirty="0"/>
              <a:t>(text=“Name", value=</a:t>
            </a:r>
            <a:r>
              <a:rPr lang="en-US" dirty="0" err="1"/>
              <a:t>val</a:t>
            </a:r>
            <a:r>
              <a:rPr lang="en-US" dirty="0"/>
              <a:t>, variable=var, command= </a:t>
            </a:r>
            <a:r>
              <a:rPr lang="en-US" dirty="0" err="1"/>
              <a:t>Funktion</a:t>
            </a:r>
            <a:r>
              <a:rPr lang="en-US" dirty="0"/>
              <a:t>)</a:t>
            </a:r>
            <a:endParaRPr lang="de-DE" dirty="0"/>
          </a:p>
          <a:p>
            <a:r>
              <a:rPr lang="de-DE" dirty="0"/>
              <a:t>Sliders:</a:t>
            </a:r>
          </a:p>
          <a:p>
            <a:pPr lvl="1"/>
            <a:r>
              <a:rPr lang="en-US" dirty="0"/>
              <a:t>Variable = Scale(label=“</a:t>
            </a:r>
            <a:r>
              <a:rPr lang="en-US" dirty="0" err="1"/>
              <a:t>Name",from</a:t>
            </a:r>
            <a:r>
              <a:rPr lang="en-US" dirty="0"/>
              <a:t>_=0, to=16000, orient=HORIZONTAL, </a:t>
            </a:r>
            <a:r>
              <a:rPr lang="en-US" dirty="0" err="1"/>
              <a:t>tickinterval</a:t>
            </a:r>
            <a:r>
              <a:rPr lang="en-US" dirty="0"/>
              <a:t>=16000, command=</a:t>
            </a:r>
            <a:r>
              <a:rPr lang="en-US" dirty="0" err="1"/>
              <a:t>Funktion</a:t>
            </a:r>
            <a:r>
              <a:rPr lang="en-US" dirty="0"/>
              <a:t>)</a:t>
            </a:r>
            <a:endParaRPr lang="de-DE" dirty="0"/>
          </a:p>
          <a:p>
            <a:r>
              <a:rPr lang="de-DE" dirty="0" err="1"/>
              <a:t>Entryboxes</a:t>
            </a:r>
            <a:r>
              <a:rPr lang="de-DE" dirty="0"/>
              <a:t>:</a:t>
            </a:r>
          </a:p>
          <a:p>
            <a:pPr lvl="1"/>
            <a:r>
              <a:rPr lang="en-US" dirty="0"/>
              <a:t>Variable= Entry(width=5,validate='key', </a:t>
            </a:r>
            <a:r>
              <a:rPr lang="en-US" dirty="0" err="1"/>
              <a:t>validatecommand</a:t>
            </a:r>
            <a:r>
              <a:rPr lang="en-US" dirty="0"/>
              <a:t>=</a:t>
            </a:r>
            <a:r>
              <a:rPr lang="en-US" dirty="0" err="1"/>
              <a:t>vcmd</a:t>
            </a:r>
            <a:r>
              <a:rPr lang="en-US" dirty="0"/>
              <a:t>)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de-DE" dirty="0"/>
              <a:t>*.</a:t>
            </a:r>
            <a:r>
              <a:rPr lang="de-DE" dirty="0" err="1"/>
              <a:t>place</a:t>
            </a:r>
            <a:r>
              <a:rPr lang="de-DE" dirty="0"/>
              <a:t>(</a:t>
            </a:r>
            <a:r>
              <a:rPr lang="de-DE" dirty="0" err="1"/>
              <a:t>x,y</a:t>
            </a:r>
            <a:r>
              <a:rPr lang="de-DE" dirty="0"/>
              <a:t>), *.</a:t>
            </a:r>
            <a:r>
              <a:rPr lang="de-DE" dirty="0" err="1"/>
              <a:t>set</a:t>
            </a:r>
            <a:r>
              <a:rPr lang="de-DE" dirty="0"/>
              <a:t>() , *.</a:t>
            </a:r>
            <a:r>
              <a:rPr lang="de-DE" dirty="0" err="1"/>
              <a:t>get</a:t>
            </a:r>
            <a:r>
              <a:rPr lang="de-DE" dirty="0"/>
              <a:t>() usw.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56955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5E1979-96A5-4096-8802-1882E59AD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err="1"/>
              <a:t>Tkinter</a:t>
            </a:r>
            <a:r>
              <a:rPr lang="de-DE" b="1" dirty="0"/>
              <a:t> (</a:t>
            </a:r>
            <a:r>
              <a:rPr lang="de-DE" b="1" dirty="0" err="1"/>
              <a:t>from</a:t>
            </a:r>
            <a:r>
              <a:rPr lang="de-DE" b="1" dirty="0"/>
              <a:t> </a:t>
            </a:r>
            <a:r>
              <a:rPr lang="de-DE" b="1" dirty="0" err="1"/>
              <a:t>tkinter</a:t>
            </a:r>
            <a:r>
              <a:rPr lang="de-DE" b="1" dirty="0"/>
              <a:t> </a:t>
            </a:r>
            <a:r>
              <a:rPr lang="de-DE" b="1" dirty="0" err="1"/>
              <a:t>import</a:t>
            </a:r>
            <a:r>
              <a:rPr lang="de-DE" b="1" dirty="0"/>
              <a:t> *)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E122143-7CF7-4562-8FEF-8DB5774E54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Entrybox</a:t>
            </a:r>
            <a:r>
              <a:rPr lang="de-DE" dirty="0"/>
              <a:t> begrenzt auf nur Zahlen:</a:t>
            </a:r>
          </a:p>
          <a:p>
            <a:pPr lvl="1"/>
            <a:r>
              <a:rPr lang="de-DE" dirty="0" err="1"/>
              <a:t>Validatecommand</a:t>
            </a:r>
            <a:r>
              <a:rPr lang="de-DE" dirty="0"/>
              <a:t>:</a:t>
            </a:r>
          </a:p>
          <a:p>
            <a:pPr lvl="2"/>
            <a:r>
              <a:rPr lang="de-DE" dirty="0" err="1"/>
              <a:t>vcmd</a:t>
            </a:r>
            <a:r>
              <a:rPr lang="de-DE" dirty="0"/>
              <a:t> = (</a:t>
            </a:r>
            <a:r>
              <a:rPr lang="de-DE" dirty="0" err="1"/>
              <a:t>syn.register</a:t>
            </a:r>
            <a:r>
              <a:rPr lang="de-DE" dirty="0"/>
              <a:t>(_</a:t>
            </a:r>
            <a:r>
              <a:rPr lang="de-DE" dirty="0" err="1"/>
              <a:t>checkNumberOnly</a:t>
            </a:r>
            <a:r>
              <a:rPr lang="de-DE" dirty="0"/>
              <a:t>), '%d', '%P‘)</a:t>
            </a:r>
          </a:p>
          <a:p>
            <a:pPr lvl="2"/>
            <a:r>
              <a:rPr lang="en-US" dirty="0"/>
              <a:t>def _</a:t>
            </a:r>
            <a:r>
              <a:rPr lang="en-US" dirty="0" err="1"/>
              <a:t>checkNumberOnly</a:t>
            </a:r>
            <a:r>
              <a:rPr lang="en-US" dirty="0"/>
              <a:t>(action, </a:t>
            </a:r>
            <a:r>
              <a:rPr lang="en-US" dirty="0" err="1"/>
              <a:t>value_if_allowed</a:t>
            </a:r>
            <a:r>
              <a:rPr lang="en-US" dirty="0"/>
              <a:t>):</a:t>
            </a:r>
          </a:p>
          <a:p>
            <a:pPr marL="914400" lvl="2" indent="0">
              <a:buNone/>
            </a:pPr>
            <a:r>
              <a:rPr lang="en-US" dirty="0"/>
              <a:t>     if action != '1':</a:t>
            </a:r>
          </a:p>
          <a:p>
            <a:pPr marL="914400" lvl="2" indent="0">
              <a:buNone/>
            </a:pPr>
            <a:r>
              <a:rPr lang="en-US" dirty="0"/>
              <a:t>         return True</a:t>
            </a:r>
          </a:p>
          <a:p>
            <a:pPr marL="914400" lvl="2" indent="0">
              <a:buNone/>
            </a:pPr>
            <a:r>
              <a:rPr lang="en-US" dirty="0"/>
              <a:t>     try:</a:t>
            </a:r>
          </a:p>
          <a:p>
            <a:pPr marL="914400" lvl="2" indent="0">
              <a:buNone/>
            </a:pPr>
            <a:r>
              <a:rPr lang="en-US" dirty="0"/>
              <a:t>         return </a:t>
            </a:r>
            <a:r>
              <a:rPr lang="en-US" dirty="0" err="1"/>
              <a:t>value_if_allowed.isnumeric</a:t>
            </a:r>
            <a:r>
              <a:rPr lang="en-US" dirty="0"/>
              <a:t>()</a:t>
            </a:r>
          </a:p>
          <a:p>
            <a:pPr marL="914400" lvl="2" indent="0">
              <a:buNone/>
            </a:pPr>
            <a:r>
              <a:rPr lang="en-US" dirty="0"/>
              <a:t>     except </a:t>
            </a:r>
            <a:r>
              <a:rPr lang="en-US" dirty="0" err="1"/>
              <a:t>ValueError</a:t>
            </a:r>
            <a:r>
              <a:rPr lang="en-US" dirty="0"/>
              <a:t>:</a:t>
            </a:r>
          </a:p>
          <a:p>
            <a:pPr marL="914400" lvl="2" indent="0">
              <a:buNone/>
            </a:pPr>
            <a:r>
              <a:rPr lang="en-US" dirty="0"/>
              <a:t>         return False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87185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7B07CD-E18D-4440-899A-F724B0D89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Serial Package (</a:t>
            </a:r>
            <a:r>
              <a:rPr lang="de-DE" b="1" dirty="0" err="1"/>
              <a:t>import</a:t>
            </a:r>
            <a:r>
              <a:rPr lang="de-DE" b="1" dirty="0"/>
              <a:t> </a:t>
            </a:r>
            <a:r>
              <a:rPr lang="de-DE" b="1" dirty="0" err="1"/>
              <a:t>serial</a:t>
            </a:r>
            <a:r>
              <a:rPr lang="de-DE" b="1" dirty="0"/>
              <a:t>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FB33696-4C85-493A-86DE-A08A09E68A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 err="1"/>
              <a:t>ser</a:t>
            </a:r>
            <a:r>
              <a:rPr lang="de-DE" dirty="0"/>
              <a:t> = </a:t>
            </a:r>
            <a:r>
              <a:rPr lang="de-DE" dirty="0" err="1"/>
              <a:t>serial.Serial</a:t>
            </a:r>
            <a:r>
              <a:rPr lang="de-DE" dirty="0"/>
              <a:t>()</a:t>
            </a:r>
          </a:p>
          <a:p>
            <a:r>
              <a:rPr lang="fr-FR" dirty="0" err="1"/>
              <a:t>ser.baudrate</a:t>
            </a:r>
            <a:r>
              <a:rPr lang="fr-FR" dirty="0"/>
              <a:t> = 460800</a:t>
            </a:r>
          </a:p>
          <a:p>
            <a:r>
              <a:rPr lang="fr-FR" dirty="0" err="1"/>
              <a:t>ser.port</a:t>
            </a:r>
            <a:r>
              <a:rPr lang="fr-FR" dirty="0"/>
              <a:t> = ‘COM4’</a:t>
            </a:r>
            <a:endParaRPr lang="de-DE" dirty="0"/>
          </a:p>
          <a:p>
            <a:endParaRPr lang="de-DE" dirty="0"/>
          </a:p>
          <a:p>
            <a:r>
              <a:rPr lang="de-DE" dirty="0"/>
              <a:t>Den verbundenen Port prüfen:</a:t>
            </a:r>
          </a:p>
          <a:p>
            <a:pPr lvl="1"/>
            <a:r>
              <a:rPr lang="en-US" dirty="0"/>
              <a:t>import </a:t>
            </a:r>
            <a:r>
              <a:rPr lang="en-US" dirty="0" err="1"/>
              <a:t>serial.tools.list_ports</a:t>
            </a:r>
            <a:endParaRPr lang="en-US" dirty="0"/>
          </a:p>
          <a:p>
            <a:pPr lvl="1"/>
            <a:r>
              <a:rPr lang="en-US" dirty="0" err="1"/>
              <a:t>myports</a:t>
            </a:r>
            <a:r>
              <a:rPr lang="en-US" dirty="0"/>
              <a:t> = [tuple(p) for p in list(</a:t>
            </a:r>
            <a:r>
              <a:rPr lang="en-US" dirty="0" err="1"/>
              <a:t>serial.tools.list_ports.comports</a:t>
            </a:r>
            <a:r>
              <a:rPr lang="en-US" dirty="0"/>
              <a:t>())] </a:t>
            </a:r>
          </a:p>
          <a:p>
            <a:pPr marL="1371600" lvl="3" indent="0">
              <a:buNone/>
            </a:pPr>
            <a:r>
              <a:rPr lang="pt-BR" dirty="0"/>
              <a:t>--&gt; [('COM4', 'Serielles USB-Gerät (COM4)', 'USB VID:PID=1A6A:2000 SER=6 LOCATION=1-2:x.1')]</a:t>
            </a:r>
            <a:endParaRPr lang="en-US" dirty="0"/>
          </a:p>
          <a:p>
            <a:pPr lvl="1"/>
            <a:r>
              <a:rPr lang="en-US" dirty="0"/>
              <a:t>m1 = </a:t>
            </a:r>
            <a:r>
              <a:rPr lang="en-US" dirty="0" err="1"/>
              <a:t>myports</a:t>
            </a:r>
            <a:r>
              <a:rPr lang="en-US" dirty="0"/>
              <a:t>[(0)]</a:t>
            </a:r>
          </a:p>
          <a:p>
            <a:pPr lvl="1"/>
            <a:r>
              <a:rPr lang="en-US" dirty="0"/>
              <a:t>m2 = m1[0]</a:t>
            </a:r>
          </a:p>
          <a:p>
            <a:pPr lvl="1"/>
            <a:r>
              <a:rPr lang="en-US" dirty="0" err="1"/>
              <a:t>ser.port</a:t>
            </a:r>
            <a:r>
              <a:rPr lang="en-US" dirty="0"/>
              <a:t> = m2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81534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926166-D49B-41F4-9BDD-16D4BE022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Serial Package (</a:t>
            </a:r>
            <a:r>
              <a:rPr lang="de-DE" b="1" dirty="0" err="1"/>
              <a:t>import</a:t>
            </a:r>
            <a:r>
              <a:rPr lang="de-DE" b="1" dirty="0"/>
              <a:t> </a:t>
            </a:r>
            <a:r>
              <a:rPr lang="de-DE" b="1" dirty="0" err="1"/>
              <a:t>serial</a:t>
            </a:r>
            <a:r>
              <a:rPr lang="de-DE" b="1" dirty="0"/>
              <a:t>)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5545A01-1879-4D78-92AC-81F092B5AB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Port öffnen: </a:t>
            </a:r>
            <a:r>
              <a:rPr lang="de-DE" dirty="0" err="1"/>
              <a:t>ser.open</a:t>
            </a:r>
            <a:r>
              <a:rPr lang="de-DE" dirty="0"/>
              <a:t>()</a:t>
            </a:r>
          </a:p>
          <a:p>
            <a:r>
              <a:rPr lang="de-DE" dirty="0"/>
              <a:t>Daten senden: </a:t>
            </a:r>
            <a:r>
              <a:rPr lang="de-DE" dirty="0" err="1"/>
              <a:t>ser.write</a:t>
            </a:r>
            <a:r>
              <a:rPr lang="de-DE" dirty="0"/>
              <a:t>(b‘H0:1T‘)</a:t>
            </a:r>
          </a:p>
          <a:p>
            <a:r>
              <a:rPr lang="de-DE" dirty="0"/>
              <a:t>Port schließen: </a:t>
            </a:r>
            <a:r>
              <a:rPr lang="de-DE" dirty="0" err="1"/>
              <a:t>ser.close</a:t>
            </a:r>
            <a:r>
              <a:rPr lang="de-DE" dirty="0"/>
              <a:t>() </a:t>
            </a:r>
          </a:p>
          <a:p>
            <a:endParaRPr lang="de-DE" dirty="0"/>
          </a:p>
          <a:p>
            <a:r>
              <a:rPr lang="de-DE" dirty="0"/>
              <a:t>Beliebige Werte in </a:t>
            </a:r>
            <a:r>
              <a:rPr lang="de-DE" dirty="0" err="1"/>
              <a:t>ser.write</a:t>
            </a:r>
            <a:r>
              <a:rPr lang="de-DE" dirty="0"/>
              <a:t>() eintragen:</a:t>
            </a:r>
          </a:p>
          <a:p>
            <a:pPr lvl="1"/>
            <a:r>
              <a:rPr lang="de-DE" dirty="0"/>
              <a:t>m1 = 'H3:{}T'.</a:t>
            </a:r>
            <a:r>
              <a:rPr lang="de-DE" dirty="0" err="1"/>
              <a:t>format</a:t>
            </a:r>
            <a:r>
              <a:rPr lang="de-DE" dirty="0"/>
              <a:t>(scale1.get())</a:t>
            </a:r>
          </a:p>
          <a:p>
            <a:pPr lvl="1"/>
            <a:r>
              <a:rPr lang="de-DE" dirty="0"/>
              <a:t>marr_1 = </a:t>
            </a:r>
            <a:r>
              <a:rPr lang="de-DE" dirty="0" err="1"/>
              <a:t>bytearray</a:t>
            </a:r>
            <a:r>
              <a:rPr lang="de-DE" dirty="0"/>
              <a:t>(m1, "</a:t>
            </a:r>
            <a:r>
              <a:rPr lang="de-DE" dirty="0" err="1"/>
              <a:t>ascii</a:t>
            </a:r>
            <a:r>
              <a:rPr lang="de-DE" dirty="0"/>
              <a:t>")</a:t>
            </a:r>
          </a:p>
          <a:p>
            <a:pPr lvl="1"/>
            <a:r>
              <a:rPr lang="de-DE" dirty="0" err="1"/>
              <a:t>ser.write</a:t>
            </a:r>
            <a:r>
              <a:rPr lang="de-DE" dirty="0"/>
              <a:t>(marr_1)</a:t>
            </a:r>
          </a:p>
        </p:txBody>
      </p:sp>
    </p:spTree>
    <p:extLst>
      <p:ext uri="{BB962C8B-B14F-4D97-AF65-F5344CB8AC3E}">
        <p14:creationId xmlns:p14="http://schemas.microsoft.com/office/powerpoint/2010/main" val="14250881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430</Words>
  <Application>Microsoft Office PowerPoint</Application>
  <PresentationFormat>Breitbild</PresentationFormat>
  <Paragraphs>71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</vt:lpstr>
      <vt:lpstr>Interface</vt:lpstr>
      <vt:lpstr>Interface</vt:lpstr>
      <vt:lpstr>Interface</vt:lpstr>
      <vt:lpstr>Tkinter (from tkinter import *)</vt:lpstr>
      <vt:lpstr>Tkinter (from tkinter import *)</vt:lpstr>
      <vt:lpstr>Serial Package (import serial)</vt:lpstr>
      <vt:lpstr>Serial Package (import serial)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Interface</dc:title>
  <dc:creator>ms107557</dc:creator>
  <cp:lastModifiedBy>ms107557</cp:lastModifiedBy>
  <cp:revision>22</cp:revision>
  <dcterms:created xsi:type="dcterms:W3CDTF">2020-02-06T20:00:57Z</dcterms:created>
  <dcterms:modified xsi:type="dcterms:W3CDTF">2020-02-06T23:12:21Z</dcterms:modified>
</cp:coreProperties>
</file>