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8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9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87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2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8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2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3CD2A6-7895-48F9-BCB3-1493861FCC0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063E-84F8-42E0-9F4F-5D0B26E0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7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high-level view</a:t>
            </a:r>
          </a:p>
        </p:txBody>
      </p:sp>
    </p:spTree>
    <p:extLst>
      <p:ext uri="{BB962C8B-B14F-4D97-AF65-F5344CB8AC3E}">
        <p14:creationId xmlns:p14="http://schemas.microsoft.com/office/powerpoint/2010/main" val="165036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. http://www.polyvore.com/fork_in_toaster_bad_idea/thing?id=1584918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" b="-4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How do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214"/>
            <a:ext cx="5803129" cy="419618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Intensely simplified: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We have an idea or make a decision.</a:t>
            </a:r>
          </a:p>
          <a:p>
            <a:pPr marL="120015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Examples, “2 + 2 =4”, “2 + 2 = 5”, “I should study for the exam”, “I should stick my finger in the light socket”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These ideas are reinforced each time we have them.</a:t>
            </a:r>
          </a:p>
          <a:p>
            <a:pPr marL="120015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If these ideas and decisions have positive results we are more likely to repeat them, further reinforcing them.</a:t>
            </a:r>
          </a:p>
          <a:p>
            <a:pPr marL="120015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Anything you do regularly is “taught” to be true, or a good idea.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Overtime, all ideas are negatively reinforced, mildly reducing your chance of making that decision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2424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752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Many machine learning algorithms will take a similar approach: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Take your current best guess.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Evaluate the quality of your current best guess.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Adjust your best guess in a manner that hopefully improves its quality. Then start the process over again.</a:t>
            </a:r>
          </a:p>
        </p:txBody>
      </p:sp>
      <p:pic>
        <p:nvPicPr>
          <p:cNvPr id="12" name="Picture 11" descr="... Augmented Reality Could Change Learning Experience | Classroom Ai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1953130"/>
            <a:ext cx="6008651" cy="39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known data to train our machine learning algorithms. This known data is often referred to as our </a:t>
            </a:r>
            <a:r>
              <a:rPr lang="en-US" b="1" dirty="0">
                <a:solidFill>
                  <a:schemeClr val="accent2"/>
                </a:solidFill>
              </a:rPr>
              <a:t>features</a:t>
            </a:r>
            <a:r>
              <a:rPr lang="en-US" dirty="0"/>
              <a:t>.</a:t>
            </a:r>
          </a:p>
          <a:p>
            <a:r>
              <a:rPr lang="en-US" dirty="0"/>
              <a:t>For some problems, our features will be associated with known correct answers, referred to as </a:t>
            </a:r>
            <a:r>
              <a:rPr lang="en-US" b="1" dirty="0">
                <a:solidFill>
                  <a:schemeClr val="accent2"/>
                </a:solidFill>
              </a:rPr>
              <a:t>labels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Feature – [size of house, number of rooms, location] &lt;- One feature</a:t>
            </a:r>
          </a:p>
          <a:p>
            <a:pPr lvl="1"/>
            <a:r>
              <a:rPr lang="en-US" dirty="0"/>
              <a:t>Features – A collection of multiple instances of the data feature</a:t>
            </a:r>
          </a:p>
          <a:p>
            <a:pPr lvl="1"/>
            <a:r>
              <a:rPr lang="en-US" dirty="0"/>
              <a:t>Labels – How much did this house sell for</a:t>
            </a:r>
          </a:p>
          <a:p>
            <a:pPr lvl="1"/>
            <a:r>
              <a:rPr lang="en-US" dirty="0"/>
              <a:t>With this data we could train an algorithm to predict the price a house would sell for</a:t>
            </a:r>
          </a:p>
          <a:p>
            <a:r>
              <a:rPr lang="en-US" dirty="0"/>
              <a:t>When we have labels for our data we call this </a:t>
            </a:r>
            <a:r>
              <a:rPr lang="en-US" b="1" dirty="0">
                <a:solidFill>
                  <a:schemeClr val="accent2"/>
                </a:solidFill>
              </a:rPr>
              <a:t>Supervised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4528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supervised learning problems, we can evaluate our current best guess by comparing it to the labels in our training data.</a:t>
            </a:r>
          </a:p>
          <a:p>
            <a:r>
              <a:rPr lang="en-US" dirty="0"/>
              <a:t>Supervised Learning can be broken down into two main categories: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Regression</a:t>
            </a:r>
            <a:r>
              <a:rPr lang="en-US" dirty="0">
                <a:solidFill>
                  <a:srgbClr val="4BFB53"/>
                </a:solidFill>
              </a:rPr>
              <a:t> </a:t>
            </a:r>
            <a:r>
              <a:rPr lang="en-US" dirty="0"/>
              <a:t>– Regression problems attempt to map input values to a continuous output. Predicting the price a house would sell for based on its features is an example of a regression problem.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Classification</a:t>
            </a:r>
            <a:r>
              <a:rPr lang="en-US" dirty="0"/>
              <a:t> – Classification problems attempt to predict discrete output results. Examples would include using data to predict any of the following, “will a particular student graduate?”, “is a tumor benign?”, “is this a picture of a cat, dog or a flower?”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5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tal Fruit Bowl by MattGlen on DeviantAr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r="5162"/>
          <a:stretch/>
        </p:blipFill>
        <p:spPr>
          <a:xfrm>
            <a:off x="648930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752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/>
              <a:t>In </a:t>
            </a:r>
            <a:r>
              <a:rPr lang="en-US" sz="1900" b="1" dirty="0">
                <a:solidFill>
                  <a:schemeClr val="accent2"/>
                </a:solidFill>
              </a:rPr>
              <a:t>unsupervised learning</a:t>
            </a:r>
            <a:r>
              <a:rPr lang="en-US" sz="1900" dirty="0"/>
              <a:t>, our data is not labeled with correct results. Instead our goal is to derive structure from the data.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The most common type of unsupervised learning is called </a:t>
            </a:r>
            <a:r>
              <a:rPr lang="en-US" sz="1900" b="1" dirty="0">
                <a:solidFill>
                  <a:schemeClr val="accent2"/>
                </a:solidFill>
              </a:rPr>
              <a:t>clustering</a:t>
            </a:r>
            <a:r>
              <a:rPr lang="en-US" sz="19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Clustering attempts to organize the given data into groups based on the most decisive relationships found in the data. 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An example would be to organize a collections of fruits based on shared characteristics such as color, size and shape.</a:t>
            </a:r>
          </a:p>
          <a:p>
            <a:pPr>
              <a:lnSpc>
                <a:spcPct val="80000"/>
              </a:lnSpc>
            </a:pPr>
            <a:endParaRPr lang="en-US" sz="1900" dirty="0"/>
          </a:p>
          <a:p>
            <a:pPr>
              <a:lnSpc>
                <a:spcPct val="8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18330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152</TotalTime>
  <Words>484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Basics of Machine Learning</vt:lpstr>
      <vt:lpstr>How do we learn?</vt:lpstr>
      <vt:lpstr>Machine Learning Algorithms</vt:lpstr>
      <vt:lpstr>Machine Learning</vt:lpstr>
      <vt:lpstr>Supervised Learning</vt:lpstr>
      <vt:lpstr>Unsupervised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Machine Learning</dc:title>
  <dc:creator>jonathan.burnside@gmail.com</dc:creator>
  <cp:lastModifiedBy>jonathan.burnside@gmail.com</cp:lastModifiedBy>
  <cp:revision>11</cp:revision>
  <dcterms:created xsi:type="dcterms:W3CDTF">2016-09-09T14:09:14Z</dcterms:created>
  <dcterms:modified xsi:type="dcterms:W3CDTF">2017-01-17T14:30:31Z</dcterms:modified>
</cp:coreProperties>
</file>