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matic SC"/>
      <p:regular r:id="rId11"/>
      <p:bold r:id="rId12"/>
    </p:embeddedFont>
    <p:embeddedFont>
      <p:font typeface="Source Code Pr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maticSC-regular.fntdata"/><Relationship Id="rId10" Type="http://schemas.openxmlformats.org/officeDocument/2006/relationships/slide" Target="slides/slide5.xml"/><Relationship Id="rId13" Type="http://schemas.openxmlformats.org/officeDocument/2006/relationships/font" Target="fonts/SourceCodePro-regular.fntdata"/><Relationship Id="rId12" Type="http://schemas.openxmlformats.org/officeDocument/2006/relationships/font" Target="fonts/AmaticSC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italic.fntdata"/><Relationship Id="rId14" Type="http://schemas.openxmlformats.org/officeDocument/2006/relationships/font" Target="fonts/SourceCodePro-bold.fntdata"/><Relationship Id="rId16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9ca1ff128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9ca1ff128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ca1ff1284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ca1ff1284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ca1ff1284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ca1ff1284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ca1ff1284_1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ca1ff1284_1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cbcd17f53_0_9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9cbcd17f53_0_9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learn.javascript.ru" TargetMode="External"/><Relationship Id="rId4" Type="http://schemas.openxmlformats.org/officeDocument/2006/relationships/hyperlink" Target="https://youtu.be/VlnE1R6NCHo?feature=shared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1599750"/>
            <a:ext cx="8520600" cy="15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ВсеФутболки.ру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414750" y="4323025"/>
            <a:ext cx="2314500" cy="6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Омск 2024	</a:t>
            </a:r>
            <a:endParaRPr/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6311700" y="4219400"/>
            <a:ext cx="2520600" cy="6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Павленко Никита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Антипин-Хафиз Исмаил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Шарун Эрна</a:t>
            </a:r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925" y="97150"/>
            <a:ext cx="4315351" cy="98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5400" y="97150"/>
            <a:ext cx="3350374" cy="106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 проекта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39925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200"/>
              <a:t>Создать сайт, с помощью которого пользователь сможет </a:t>
            </a:r>
            <a:r>
              <a:rPr lang="ru" sz="2200"/>
              <a:t>приобрести</a:t>
            </a:r>
            <a:r>
              <a:rPr lang="ru" sz="2200"/>
              <a:t> вещь с собственным принтом,    а также поделиться дизайном с другими пользователями сайта  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Характеристики проекта</a:t>
            </a:r>
            <a:endParaRPr/>
          </a:p>
        </p:txBody>
      </p:sp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5003150" y="93232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50">
                <a:solidFill>
                  <a:srgbClr val="000000"/>
                </a:solidFill>
              </a:rPr>
              <a:t>объём кода - &gt;500 строк</a:t>
            </a:r>
            <a:endParaRPr b="1" sz="11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50">
                <a:solidFill>
                  <a:srgbClr val="000000"/>
                </a:solidFill>
              </a:rPr>
              <a:t>чистота кода - 1</a:t>
            </a:r>
            <a:endParaRPr b="1" sz="11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50">
                <a:solidFill>
                  <a:srgbClr val="000000"/>
                </a:solidFill>
              </a:rPr>
              <a:t>качество проектирования -1</a:t>
            </a:r>
            <a:endParaRPr b="1" sz="11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50">
                <a:solidFill>
                  <a:srgbClr val="000000"/>
                </a:solidFill>
              </a:rPr>
              <a:t>requirements - 1</a:t>
            </a:r>
            <a:endParaRPr b="1" sz="11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50">
                <a:solidFill>
                  <a:srgbClr val="000000"/>
                </a:solidFill>
              </a:rPr>
              <a:t>bootstrap - 1</a:t>
            </a:r>
            <a:endParaRPr b="1" sz="11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50">
                <a:solidFill>
                  <a:srgbClr val="000000"/>
                </a:solidFill>
              </a:rPr>
              <a:t>шаблоны - 1</a:t>
            </a:r>
            <a:endParaRPr b="1" sz="11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50">
                <a:solidFill>
                  <a:srgbClr val="000000"/>
                </a:solidFill>
              </a:rPr>
              <a:t>orm-модели - 1</a:t>
            </a:r>
            <a:endParaRPr b="1" sz="11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50">
                <a:solidFill>
                  <a:srgbClr val="000000"/>
                </a:solidFill>
              </a:rPr>
              <a:t>регистрация</a:t>
            </a:r>
            <a:r>
              <a:rPr b="1" lang="ru" sz="1150">
                <a:solidFill>
                  <a:srgbClr val="000000"/>
                </a:solidFill>
              </a:rPr>
              <a:t> и авторизация - 1</a:t>
            </a:r>
            <a:endParaRPr b="1" sz="11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50">
                <a:solidFill>
                  <a:srgbClr val="000000"/>
                </a:solidFill>
              </a:rPr>
              <a:t>загрузка и использование файлов - 1</a:t>
            </a:r>
            <a:endParaRPr b="1" sz="11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50">
                <a:solidFill>
                  <a:srgbClr val="000000"/>
                </a:solidFill>
              </a:rPr>
              <a:t>хранение данных - 1</a:t>
            </a:r>
            <a:endParaRPr b="1" sz="11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50">
                <a:solidFill>
                  <a:srgbClr val="000000"/>
                </a:solidFill>
              </a:rPr>
              <a:t>хостинг - 1</a:t>
            </a:r>
            <a:endParaRPr b="1" sz="11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150">
              <a:solidFill>
                <a:schemeClr val="dk1"/>
              </a:solidFill>
            </a:endParaRPr>
          </a:p>
        </p:txBody>
      </p:sp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Использованные источники: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Материалы уроков Яндекс.Лицея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u="sng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https://learn.javascript.ru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u="sng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https://youtu.be/VlnE1R6NCHo?feature=shared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