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1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2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9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5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8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6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57A-CA98-4EFC-B519-FE9469A9FB56}" type="datetimeFigureOut">
              <a:rPr lang="es-CL" smtClean="0"/>
              <a:t>28-03-2018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CA23EE-9590-4AE7-A8D9-E57FC51CB07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5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0B147-7913-40EF-8AF5-87857F30F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Proyecto:</a:t>
            </a:r>
            <a:br>
              <a:rPr lang="es-CL" dirty="0"/>
            </a:br>
            <a:r>
              <a:rPr lang="es-CL" dirty="0"/>
              <a:t>TAMARA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B4C6-6EE2-49C8-B5DD-9197A63B8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Taller de construcción de software INFO-175</a:t>
            </a:r>
          </a:p>
        </p:txBody>
      </p:sp>
    </p:spTree>
    <p:extLst>
      <p:ext uri="{BB962C8B-B14F-4D97-AF65-F5344CB8AC3E}">
        <p14:creationId xmlns:p14="http://schemas.microsoft.com/office/powerpoint/2010/main" val="30928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5CEB-CD0B-4B90-A433-64FF86BE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BF940-FAD4-4F9F-9BC8-CFD69E4E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96500"/>
            <a:ext cx="5258140" cy="3450613"/>
          </a:xfrm>
        </p:spPr>
        <p:txBody>
          <a:bodyPr/>
          <a:lstStyle/>
          <a:p>
            <a:r>
              <a:rPr lang="es-CL" dirty="0"/>
              <a:t>Hacer una aplicación móvil capas de ayudar en la gestión del tiempo dedicado a ciertas actividades en la semana, tales como los ramos del semestre de un estudiante, horas dedicada al trabajo, recreación, etc.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D30211-561A-467D-9D61-2E0A35448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r="16252"/>
          <a:stretch/>
        </p:blipFill>
        <p:spPr>
          <a:xfrm>
            <a:off x="7673546" y="2113005"/>
            <a:ext cx="3188043" cy="29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4F56-FD86-413E-951D-E54269D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de uso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4BB9C-FB30-4A83-B0EA-E9897267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L" dirty="0"/>
              <a:t>Ingresar “ramo” o tarea. </a:t>
            </a:r>
          </a:p>
          <a:p>
            <a:pPr fontAlgn="base"/>
            <a:r>
              <a:rPr lang="es-CL" dirty="0"/>
              <a:t>Asignar horas a la semana para cada tarea ingresada.</a:t>
            </a:r>
          </a:p>
          <a:p>
            <a:pPr fontAlgn="base"/>
            <a:r>
              <a:rPr lang="es-CL" dirty="0"/>
              <a:t>Modificar la cantidad de horas a la semana.</a:t>
            </a:r>
          </a:p>
          <a:p>
            <a:pPr fontAlgn="base"/>
            <a:r>
              <a:rPr lang="es-CL" dirty="0"/>
              <a:t>Ingresar cuántas horas de las programadas se dedicó a la actividad.</a:t>
            </a:r>
          </a:p>
          <a:p>
            <a:pPr fontAlgn="base"/>
            <a:r>
              <a:rPr lang="es-CL" dirty="0"/>
              <a:t>Revisar registro de desempeño semanal.</a:t>
            </a:r>
          </a:p>
          <a:p>
            <a:pPr fontAlgn="base"/>
            <a:r>
              <a:rPr lang="es-CL" dirty="0"/>
              <a:t>Dar de baja o como concluida la tarea.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30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F3096-B422-499C-B8C5-4D373133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36712-A0ED-4698-9B90-FB3532C8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41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B8C44579-8E28-4974-B0BA-CE129758E6F1}"/>
              </a:ext>
            </a:extLst>
          </p:cNvPr>
          <p:cNvSpPr/>
          <p:nvPr/>
        </p:nvSpPr>
        <p:spPr>
          <a:xfrm>
            <a:off x="5741893" y="2385383"/>
            <a:ext cx="5244352" cy="29575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F04465-CC4B-4410-A7CC-09825300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FDB7DD-F72E-4941-A02C-5EE91290C37E}"/>
              </a:ext>
            </a:extLst>
          </p:cNvPr>
          <p:cNvSpPr/>
          <p:nvPr/>
        </p:nvSpPr>
        <p:spPr>
          <a:xfrm>
            <a:off x="981636" y="2394371"/>
            <a:ext cx="3012141" cy="16544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“Pantalla de Bienvenida”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B40B80-8285-4831-AA2B-93BBAFDBEFA9}"/>
              </a:ext>
            </a:extLst>
          </p:cNvPr>
          <p:cNvSpPr/>
          <p:nvPr/>
        </p:nvSpPr>
        <p:spPr>
          <a:xfrm>
            <a:off x="8511986" y="3679496"/>
            <a:ext cx="1090485" cy="334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85000"/>
                  </a:schemeClr>
                </a:solidFill>
              </a:rPr>
              <a:t>-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841830-5A4D-47A8-8F7B-313F75988D0C}"/>
              </a:ext>
            </a:extLst>
          </p:cNvPr>
          <p:cNvSpPr/>
          <p:nvPr/>
        </p:nvSpPr>
        <p:spPr>
          <a:xfrm>
            <a:off x="6205818" y="3005815"/>
            <a:ext cx="3457166" cy="339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85000"/>
                  </a:schemeClr>
                </a:solidFill>
              </a:rPr>
              <a:t>Nombre actividad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AD8267C-EF11-49B4-970C-690E09002CF8}"/>
              </a:ext>
            </a:extLst>
          </p:cNvPr>
          <p:cNvCxnSpPr>
            <a:cxnSpLocks/>
          </p:cNvCxnSpPr>
          <p:nvPr/>
        </p:nvCxnSpPr>
        <p:spPr>
          <a:xfrm>
            <a:off x="4531659" y="3345144"/>
            <a:ext cx="1035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6AC83F-A8C7-443C-8E44-902C9073E339}"/>
              </a:ext>
            </a:extLst>
          </p:cNvPr>
          <p:cNvSpPr txBox="1"/>
          <p:nvPr/>
        </p:nvSpPr>
        <p:spPr>
          <a:xfrm>
            <a:off x="6703357" y="3662006"/>
            <a:ext cx="18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Horas semanales: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3EFA3DA4-A782-4028-83B0-7E682DC89902}"/>
              </a:ext>
            </a:extLst>
          </p:cNvPr>
          <p:cNvSpPr/>
          <p:nvPr/>
        </p:nvSpPr>
        <p:spPr>
          <a:xfrm>
            <a:off x="4208929" y="3191489"/>
            <a:ext cx="1317812" cy="30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008E66F-1D4A-4F9C-9AA3-F070BB5AB3F0}"/>
              </a:ext>
            </a:extLst>
          </p:cNvPr>
          <p:cNvSpPr/>
          <p:nvPr/>
        </p:nvSpPr>
        <p:spPr>
          <a:xfrm>
            <a:off x="9990640" y="3105861"/>
            <a:ext cx="780976" cy="785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" name="Flecha: doblada 4">
            <a:extLst>
              <a:ext uri="{FF2B5EF4-FFF2-40B4-BE49-F238E27FC236}">
                <a16:creationId xmlns:a16="http://schemas.microsoft.com/office/drawing/2014/main" id="{64A09DDA-7F8D-44AA-A1B3-F98E99ACF5A6}"/>
              </a:ext>
            </a:extLst>
          </p:cNvPr>
          <p:cNvSpPr/>
          <p:nvPr/>
        </p:nvSpPr>
        <p:spPr>
          <a:xfrm rot="5400000">
            <a:off x="10487674" y="3938594"/>
            <a:ext cx="1906479" cy="719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0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9F37A686-3A47-4CDF-AAE7-3BCB2B911EAE}"/>
              </a:ext>
            </a:extLst>
          </p:cNvPr>
          <p:cNvSpPr/>
          <p:nvPr/>
        </p:nvSpPr>
        <p:spPr>
          <a:xfrm>
            <a:off x="3574261" y="1845868"/>
            <a:ext cx="49691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646794E-D556-4006-BD34-07AA2B6B3BF2}"/>
              </a:ext>
            </a:extLst>
          </p:cNvPr>
          <p:cNvSpPr/>
          <p:nvPr/>
        </p:nvSpPr>
        <p:spPr>
          <a:xfrm>
            <a:off x="3330592" y="4544395"/>
            <a:ext cx="49691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7A9681-FE23-4909-86EF-1FB56034FEF3}"/>
              </a:ext>
            </a:extLst>
          </p:cNvPr>
          <p:cNvSpPr/>
          <p:nvPr/>
        </p:nvSpPr>
        <p:spPr>
          <a:xfrm>
            <a:off x="258851" y="1433326"/>
            <a:ext cx="5513294" cy="3510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65A5665D-C936-4140-A96A-3F4D8B1D2B4E}"/>
              </a:ext>
            </a:extLst>
          </p:cNvPr>
          <p:cNvSpPr/>
          <p:nvPr/>
        </p:nvSpPr>
        <p:spPr>
          <a:xfrm>
            <a:off x="493204" y="479625"/>
            <a:ext cx="416858" cy="71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BE2650-8838-4964-8E30-05512DFA69E0}"/>
              </a:ext>
            </a:extLst>
          </p:cNvPr>
          <p:cNvSpPr/>
          <p:nvPr/>
        </p:nvSpPr>
        <p:spPr>
          <a:xfrm>
            <a:off x="756395" y="2130332"/>
            <a:ext cx="3109634" cy="3886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Algebra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2A0487-E6B3-41BE-A100-3A13455FD8BF}"/>
              </a:ext>
            </a:extLst>
          </p:cNvPr>
          <p:cNvSpPr/>
          <p:nvPr/>
        </p:nvSpPr>
        <p:spPr>
          <a:xfrm>
            <a:off x="756393" y="4006189"/>
            <a:ext cx="3109634" cy="3843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>
                    <a:lumMod val="85000"/>
                  </a:schemeClr>
                </a:solidFill>
              </a:rPr>
              <a:t>Nombre actividad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7926D5-6D3A-4B5F-ACA1-EF010B9ED693}"/>
              </a:ext>
            </a:extLst>
          </p:cNvPr>
          <p:cNvSpPr/>
          <p:nvPr/>
        </p:nvSpPr>
        <p:spPr>
          <a:xfrm>
            <a:off x="756394" y="3203231"/>
            <a:ext cx="3109635" cy="3467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Introducción a la </a:t>
            </a:r>
            <a:r>
              <a:rPr lang="es-CL" dirty="0" err="1"/>
              <a:t>prog</a:t>
            </a:r>
            <a:r>
              <a:rPr lang="es-CL" dirty="0"/>
              <a:t>…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7DC83F-1C00-4CF3-9DEE-A5E9278B53FF}"/>
              </a:ext>
            </a:extLst>
          </p:cNvPr>
          <p:cNvSpPr/>
          <p:nvPr/>
        </p:nvSpPr>
        <p:spPr>
          <a:xfrm>
            <a:off x="756393" y="2685831"/>
            <a:ext cx="3109635" cy="3635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Geometría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B0A0D63-A4F1-4E01-8205-828C610AF7AA}"/>
              </a:ext>
            </a:extLst>
          </p:cNvPr>
          <p:cNvSpPr/>
          <p:nvPr/>
        </p:nvSpPr>
        <p:spPr>
          <a:xfrm>
            <a:off x="4074458" y="1720637"/>
            <a:ext cx="1436594" cy="340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Jueves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D77AF2C-6998-45E9-B37F-0D666DDA65FB}"/>
              </a:ext>
            </a:extLst>
          </p:cNvPr>
          <p:cNvSpPr/>
          <p:nvPr/>
        </p:nvSpPr>
        <p:spPr>
          <a:xfrm>
            <a:off x="6269686" y="1447736"/>
            <a:ext cx="5513294" cy="3510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9E3B74-222B-464B-A4F4-A5B92DD8B253}"/>
              </a:ext>
            </a:extLst>
          </p:cNvPr>
          <p:cNvSpPr/>
          <p:nvPr/>
        </p:nvSpPr>
        <p:spPr>
          <a:xfrm>
            <a:off x="4318290" y="4136749"/>
            <a:ext cx="608482" cy="6122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F17B9BBC-5AB3-47B8-AB90-C6AE77CA0E28}"/>
              </a:ext>
            </a:extLst>
          </p:cNvPr>
          <p:cNvSpPr/>
          <p:nvPr/>
        </p:nvSpPr>
        <p:spPr>
          <a:xfrm>
            <a:off x="701633" y="3788524"/>
            <a:ext cx="4733365" cy="45719"/>
          </a:xfrm>
          <a:custGeom>
            <a:avLst/>
            <a:gdLst>
              <a:gd name="connsiteX0" fmla="*/ 0 w 255494"/>
              <a:gd name="connsiteY0" fmla="*/ 0 h 0"/>
              <a:gd name="connsiteX1" fmla="*/ 255494 w 25549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494">
                <a:moveTo>
                  <a:pt x="0" y="0"/>
                </a:moveTo>
                <a:lnTo>
                  <a:pt x="25549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17D1EFE0-7856-47DD-928A-E754A904FD4B}"/>
              </a:ext>
            </a:extLst>
          </p:cNvPr>
          <p:cNvSpPr/>
          <p:nvPr/>
        </p:nvSpPr>
        <p:spPr>
          <a:xfrm>
            <a:off x="4380374" y="2579449"/>
            <a:ext cx="1033182" cy="69079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 horario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40BA44-B25D-4B54-8241-640BA6FC18C5}"/>
              </a:ext>
            </a:extLst>
          </p:cNvPr>
          <p:cNvSpPr/>
          <p:nvPr/>
        </p:nvSpPr>
        <p:spPr>
          <a:xfrm>
            <a:off x="6897215" y="4390567"/>
            <a:ext cx="721659" cy="330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25%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E8249A0-8D95-4B16-A1CE-977C2FB2D5C1}"/>
              </a:ext>
            </a:extLst>
          </p:cNvPr>
          <p:cNvSpPr/>
          <p:nvPr/>
        </p:nvSpPr>
        <p:spPr>
          <a:xfrm>
            <a:off x="6897215" y="3266725"/>
            <a:ext cx="2214282" cy="2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83%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06FFB0-2627-4DF5-8BE6-5826397EEF8A}"/>
              </a:ext>
            </a:extLst>
          </p:cNvPr>
          <p:cNvSpPr/>
          <p:nvPr/>
        </p:nvSpPr>
        <p:spPr>
          <a:xfrm>
            <a:off x="9244511" y="4032189"/>
            <a:ext cx="541032" cy="260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3-12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150A93E-7503-4968-8793-6DD353AF064D}"/>
              </a:ext>
            </a:extLst>
          </p:cNvPr>
          <p:cNvSpPr/>
          <p:nvPr/>
        </p:nvSpPr>
        <p:spPr>
          <a:xfrm>
            <a:off x="9194984" y="2581784"/>
            <a:ext cx="672353" cy="249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30-36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B3C5A84-691B-45F0-8190-42D027892D1F}"/>
              </a:ext>
            </a:extLst>
          </p:cNvPr>
          <p:cNvSpPr/>
          <p:nvPr/>
        </p:nvSpPr>
        <p:spPr>
          <a:xfrm>
            <a:off x="9206753" y="2238985"/>
            <a:ext cx="678513" cy="245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D7046B4-B893-4144-8072-EC2D23F613F9}"/>
              </a:ext>
            </a:extLst>
          </p:cNvPr>
          <p:cNvSpPr/>
          <p:nvPr/>
        </p:nvSpPr>
        <p:spPr>
          <a:xfrm>
            <a:off x="9109819" y="3258692"/>
            <a:ext cx="651068" cy="290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70EC984-3E2C-426C-B69C-DA51E49C706F}"/>
              </a:ext>
            </a:extLst>
          </p:cNvPr>
          <p:cNvSpPr/>
          <p:nvPr/>
        </p:nvSpPr>
        <p:spPr>
          <a:xfrm>
            <a:off x="7618874" y="4390567"/>
            <a:ext cx="2166669" cy="3307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886726E-3D10-4A8F-A952-EAF20BEEB7C5}"/>
              </a:ext>
            </a:extLst>
          </p:cNvPr>
          <p:cNvSpPr txBox="1"/>
          <p:nvPr/>
        </p:nvSpPr>
        <p:spPr>
          <a:xfrm>
            <a:off x="7853083" y="1560834"/>
            <a:ext cx="219635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Geometría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7F59C7-32D8-4161-95ED-A8376DBB9B09}"/>
              </a:ext>
            </a:extLst>
          </p:cNvPr>
          <p:cNvSpPr txBox="1"/>
          <p:nvPr/>
        </p:nvSpPr>
        <p:spPr>
          <a:xfrm>
            <a:off x="6992471" y="2222520"/>
            <a:ext cx="221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err="1"/>
              <a:t>N°</a:t>
            </a:r>
            <a:r>
              <a:rPr lang="es-CL" sz="1600" dirty="0"/>
              <a:t> semanas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CE25F38-7DAE-4B76-8D1C-7F1D5075A31F}"/>
              </a:ext>
            </a:extLst>
          </p:cNvPr>
          <p:cNvSpPr txBox="1"/>
          <p:nvPr/>
        </p:nvSpPr>
        <p:spPr>
          <a:xfrm>
            <a:off x="6956612" y="2503740"/>
            <a:ext cx="225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err="1"/>
              <a:t>Hrs</a:t>
            </a:r>
            <a:r>
              <a:rPr lang="es-CL" sz="1600" dirty="0"/>
              <a:t>. Totales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7468AC-CA92-42E4-A8F0-B1069F07B12A}"/>
              </a:ext>
            </a:extLst>
          </p:cNvPr>
          <p:cNvSpPr txBox="1"/>
          <p:nvPr/>
        </p:nvSpPr>
        <p:spPr>
          <a:xfrm>
            <a:off x="6858000" y="1902346"/>
            <a:ext cx="192013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Resumen general: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CF5B370-E913-4F82-8A43-38DFFF6D1A1D}"/>
              </a:ext>
            </a:extLst>
          </p:cNvPr>
          <p:cNvSpPr txBox="1"/>
          <p:nvPr/>
        </p:nvSpPr>
        <p:spPr>
          <a:xfrm>
            <a:off x="6853518" y="2819489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Efectividad: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5614FA8-C72E-46AF-9008-3C8B1149B50A}"/>
              </a:ext>
            </a:extLst>
          </p:cNvPr>
          <p:cNvSpPr txBox="1"/>
          <p:nvPr/>
        </p:nvSpPr>
        <p:spPr>
          <a:xfrm>
            <a:off x="6853518" y="3629093"/>
            <a:ext cx="276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Resumen semanal: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43588E-0F78-4590-92CC-6157A67715A4}"/>
              </a:ext>
            </a:extLst>
          </p:cNvPr>
          <p:cNvSpPr txBox="1"/>
          <p:nvPr/>
        </p:nvSpPr>
        <p:spPr>
          <a:xfrm>
            <a:off x="6840041" y="4006506"/>
            <a:ext cx="313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Días:             </a:t>
            </a:r>
            <a:r>
              <a:rPr lang="es-CL" sz="1600" dirty="0" err="1"/>
              <a:t>Hrs</a:t>
            </a:r>
            <a:r>
              <a:rPr lang="es-CL" sz="1600" dirty="0"/>
              <a:t>. efectivas: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2A219C5-0E86-4711-88BB-DF0562A40B9F}"/>
              </a:ext>
            </a:extLst>
          </p:cNvPr>
          <p:cNvSpPr/>
          <p:nvPr/>
        </p:nvSpPr>
        <p:spPr>
          <a:xfrm>
            <a:off x="7353274" y="4062609"/>
            <a:ext cx="611296" cy="260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4-7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A117C1-B279-4DA9-B743-0AB0A49F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41" y="4438609"/>
            <a:ext cx="1355328" cy="40237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E62C731-F861-486F-9270-E7D5D5208118}"/>
              </a:ext>
            </a:extLst>
          </p:cNvPr>
          <p:cNvSpPr/>
          <p:nvPr/>
        </p:nvSpPr>
        <p:spPr>
          <a:xfrm>
            <a:off x="3068315" y="4441986"/>
            <a:ext cx="26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bg1">
                    <a:lumMod val="85000"/>
                  </a:schemeClr>
                </a:solidFill>
              </a:rPr>
              <a:t>-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7EA95AE-49B0-45D7-881B-AF48002B2759}"/>
              </a:ext>
            </a:extLst>
          </p:cNvPr>
          <p:cNvSpPr/>
          <p:nvPr/>
        </p:nvSpPr>
        <p:spPr>
          <a:xfrm>
            <a:off x="760663" y="4455128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Horas semanales:</a:t>
            </a:r>
          </a:p>
        </p:txBody>
      </p:sp>
      <p:sp>
        <p:nvSpPr>
          <p:cNvPr id="34" name="Botón de acción: ir hacia delante o siguient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2AE32B-62F3-47B1-AA17-BC4C1FDC4A47}"/>
              </a:ext>
            </a:extLst>
          </p:cNvPr>
          <p:cNvSpPr/>
          <p:nvPr/>
        </p:nvSpPr>
        <p:spPr>
          <a:xfrm>
            <a:off x="3595210" y="2213121"/>
            <a:ext cx="196497" cy="2218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Botón de acción: ir hacia delante o siguiente 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388379-C4B8-4905-B4F0-0CCC4FE18875}"/>
              </a:ext>
            </a:extLst>
          </p:cNvPr>
          <p:cNvSpPr/>
          <p:nvPr/>
        </p:nvSpPr>
        <p:spPr>
          <a:xfrm>
            <a:off x="3591848" y="2763805"/>
            <a:ext cx="196497" cy="2218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Botón de acción: ir hacia delante o siguiente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3C8360-EE5D-431B-9AEB-255E54F68BBE}"/>
              </a:ext>
            </a:extLst>
          </p:cNvPr>
          <p:cNvSpPr/>
          <p:nvPr/>
        </p:nvSpPr>
        <p:spPr>
          <a:xfrm>
            <a:off x="3598203" y="3264174"/>
            <a:ext cx="196497" cy="2218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6A45A6D-0692-44C6-A4DE-96DF0C2103EF}"/>
              </a:ext>
            </a:extLst>
          </p:cNvPr>
          <p:cNvSpPr txBox="1"/>
          <p:nvPr/>
        </p:nvSpPr>
        <p:spPr>
          <a:xfrm>
            <a:off x="3274922" y="2261309"/>
            <a:ext cx="67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7200" dirty="0">
                <a:latin typeface="AR BONNIE" panose="02000000000000000000" pitchFamily="2" charset="0"/>
              </a:rPr>
              <a:t>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83F66AC-546E-4A98-BF85-C6BE60878127}"/>
              </a:ext>
            </a:extLst>
          </p:cNvPr>
          <p:cNvCxnSpPr>
            <a:cxnSpLocks/>
          </p:cNvCxnSpPr>
          <p:nvPr/>
        </p:nvCxnSpPr>
        <p:spPr>
          <a:xfrm flipV="1">
            <a:off x="3988940" y="2468816"/>
            <a:ext cx="2697610" cy="341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2971E1B-41C2-4749-B62A-3F5DD5E25B2A}"/>
              </a:ext>
            </a:extLst>
          </p:cNvPr>
          <p:cNvCxnSpPr/>
          <p:nvPr/>
        </p:nvCxnSpPr>
        <p:spPr>
          <a:xfrm>
            <a:off x="10049436" y="2162809"/>
            <a:ext cx="0" cy="2463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5575EAE-CA3F-45AD-91F9-621AD681DB0E}"/>
              </a:ext>
            </a:extLst>
          </p:cNvPr>
          <p:cNvSpPr/>
          <p:nvPr/>
        </p:nvSpPr>
        <p:spPr>
          <a:xfrm>
            <a:off x="10213607" y="2348686"/>
            <a:ext cx="1436594" cy="3405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Jueves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0BC12FD-05F1-418A-821F-9E7DFE8E3CB2}"/>
              </a:ext>
            </a:extLst>
          </p:cNvPr>
          <p:cNvSpPr txBox="1"/>
          <p:nvPr/>
        </p:nvSpPr>
        <p:spPr>
          <a:xfrm>
            <a:off x="10123401" y="2831555"/>
            <a:ext cx="14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Añadir horas: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0ED6929-4830-4015-8B60-08E13912D57D}"/>
              </a:ext>
            </a:extLst>
          </p:cNvPr>
          <p:cNvSpPr/>
          <p:nvPr/>
        </p:nvSpPr>
        <p:spPr>
          <a:xfrm>
            <a:off x="10272424" y="3271173"/>
            <a:ext cx="1179987" cy="3848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50" name="Signo más 49">
            <a:extLst>
              <a:ext uri="{FF2B5EF4-FFF2-40B4-BE49-F238E27FC236}">
                <a16:creationId xmlns:a16="http://schemas.microsoft.com/office/drawing/2014/main" id="{A4BC3350-A36E-4CED-A00B-10C8D158DCE4}"/>
              </a:ext>
            </a:extLst>
          </p:cNvPr>
          <p:cNvSpPr/>
          <p:nvPr/>
        </p:nvSpPr>
        <p:spPr>
          <a:xfrm>
            <a:off x="10509206" y="3801428"/>
            <a:ext cx="706422" cy="74870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Diagrama de flujo: cinta perforada 50">
            <a:extLst>
              <a:ext uri="{FF2B5EF4-FFF2-40B4-BE49-F238E27FC236}">
                <a16:creationId xmlns:a16="http://schemas.microsoft.com/office/drawing/2014/main" id="{EBC9F9F5-7AEC-4044-A342-F2A33D61FAF2}"/>
              </a:ext>
            </a:extLst>
          </p:cNvPr>
          <p:cNvSpPr/>
          <p:nvPr/>
        </p:nvSpPr>
        <p:spPr>
          <a:xfrm>
            <a:off x="837490" y="2220464"/>
            <a:ext cx="145143" cy="1444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68AA452-5B0B-472F-A7D2-1A7D679B09EE}"/>
              </a:ext>
            </a:extLst>
          </p:cNvPr>
          <p:cNvCxnSpPr>
            <a:cxnSpLocks/>
          </p:cNvCxnSpPr>
          <p:nvPr/>
        </p:nvCxnSpPr>
        <p:spPr>
          <a:xfrm>
            <a:off x="835640" y="2209117"/>
            <a:ext cx="1850" cy="22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grama de flujo: cinta perforada 55">
            <a:extLst>
              <a:ext uri="{FF2B5EF4-FFF2-40B4-BE49-F238E27FC236}">
                <a16:creationId xmlns:a16="http://schemas.microsoft.com/office/drawing/2014/main" id="{E4C58EFB-E61C-4BED-8EFC-CA7B839B85B9}"/>
              </a:ext>
            </a:extLst>
          </p:cNvPr>
          <p:cNvSpPr/>
          <p:nvPr/>
        </p:nvSpPr>
        <p:spPr>
          <a:xfrm>
            <a:off x="837490" y="2763805"/>
            <a:ext cx="145143" cy="1444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7E05BC5-7EDF-418A-855C-536A1D69E0E1}"/>
              </a:ext>
            </a:extLst>
          </p:cNvPr>
          <p:cNvCxnSpPr>
            <a:cxnSpLocks/>
          </p:cNvCxnSpPr>
          <p:nvPr/>
        </p:nvCxnSpPr>
        <p:spPr>
          <a:xfrm>
            <a:off x="835640" y="2752458"/>
            <a:ext cx="1850" cy="22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grama de flujo: cinta perforada 57">
            <a:extLst>
              <a:ext uri="{FF2B5EF4-FFF2-40B4-BE49-F238E27FC236}">
                <a16:creationId xmlns:a16="http://schemas.microsoft.com/office/drawing/2014/main" id="{BACF6D51-807D-462A-9DA9-99AE77B6D8F4}"/>
              </a:ext>
            </a:extLst>
          </p:cNvPr>
          <p:cNvSpPr/>
          <p:nvPr/>
        </p:nvSpPr>
        <p:spPr>
          <a:xfrm>
            <a:off x="837490" y="3289704"/>
            <a:ext cx="145143" cy="144489"/>
          </a:xfrm>
          <a:prstGeom prst="flowChartPunchedTap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BE8EA27-E7B9-4219-9CED-76C5157EDD1A}"/>
              </a:ext>
            </a:extLst>
          </p:cNvPr>
          <p:cNvCxnSpPr>
            <a:cxnSpLocks/>
          </p:cNvCxnSpPr>
          <p:nvPr/>
        </p:nvCxnSpPr>
        <p:spPr>
          <a:xfrm>
            <a:off x="835640" y="3278357"/>
            <a:ext cx="1850" cy="22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4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170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 BONNIE</vt:lpstr>
      <vt:lpstr>Arial</vt:lpstr>
      <vt:lpstr>Gill Sans MT</vt:lpstr>
      <vt:lpstr>Galería</vt:lpstr>
      <vt:lpstr>Proyecto: TAMARA</vt:lpstr>
      <vt:lpstr>Idea del proyecto</vt:lpstr>
      <vt:lpstr>Casos de uso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Nicolás Gutiérrez Salas</dc:creator>
  <cp:lastModifiedBy>Andrés Nicolás Gutiérrez Salas</cp:lastModifiedBy>
  <cp:revision>19</cp:revision>
  <dcterms:created xsi:type="dcterms:W3CDTF">2018-03-28T13:36:59Z</dcterms:created>
  <dcterms:modified xsi:type="dcterms:W3CDTF">2018-03-28T19:44:29Z</dcterms:modified>
</cp:coreProperties>
</file>