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7DA171-F113-493B-B82D-76D2E5757B2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FBFAED8-7C0C-4099-BC26-2266DC2F882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Regulator napona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Anto Ivanković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8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Projekt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91018C1-70C1-6587-8EA8-2AAC9AD16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1" y="1628800"/>
            <a:ext cx="2650899" cy="4708525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736727FB-FF42-6D9C-50A0-B3E5A1603C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76872"/>
            <a:ext cx="5323726" cy="29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88036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" y="2996952"/>
            <a:ext cx="36957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782566" cy="560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5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</TotalTime>
  <Words>7</Words>
  <Application>Microsoft Office PowerPoint</Application>
  <PresentationFormat>Prikaz na zaslonu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</vt:i4>
      </vt:variant>
    </vt:vector>
  </HeadingPairs>
  <TitlesOfParts>
    <vt:vector size="10" baseType="lpstr">
      <vt:lpstr>Book Antiqua</vt:lpstr>
      <vt:lpstr>Lucida Sans</vt:lpstr>
      <vt:lpstr>Wingdings</vt:lpstr>
      <vt:lpstr>Wingdings 2</vt:lpstr>
      <vt:lpstr>Wingdings 3</vt:lpstr>
      <vt:lpstr>Apex</vt:lpstr>
      <vt:lpstr>Regulator napona</vt:lpstr>
      <vt:lpstr>Projekt</vt:lpstr>
      <vt:lpstr>Program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 Ivanković</dc:creator>
  <cp:lastModifiedBy>Anto Ivanković</cp:lastModifiedBy>
  <cp:revision>4</cp:revision>
  <dcterms:created xsi:type="dcterms:W3CDTF">2022-12-01T17:46:16Z</dcterms:created>
  <dcterms:modified xsi:type="dcterms:W3CDTF">2022-12-01T23:05:39Z</dcterms:modified>
</cp:coreProperties>
</file>