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71" r:id="rId7"/>
    <p:sldId id="263" r:id="rId8"/>
    <p:sldId id="264" r:id="rId9"/>
    <p:sldId id="262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06" y="1188085"/>
            <a:ext cx="9211733" cy="1082675"/>
          </a:xfrm>
        </p:spPr>
        <p:txBody>
          <a:bodyPr/>
          <a:lstStyle/>
          <a:p>
            <a:r>
              <a:rPr lang="en-US" sz="6000" dirty="0">
                <a:latin typeface="Arial Black" panose="020B0A04020102020204" pitchFamily="34" charset="0"/>
                <a:cs typeface="American Captain" charset="0"/>
              </a:rPr>
              <a:t>Image</a:t>
            </a:r>
            <a:r>
              <a:rPr lang="en-US" sz="6000" dirty="0">
                <a:latin typeface="American Captain" charset="0"/>
                <a:cs typeface="American Captain" charset="0"/>
              </a:rPr>
              <a:t> </a:t>
            </a:r>
            <a:r>
              <a:rPr lang="en-US" sz="6000" dirty="0">
                <a:latin typeface="Arial Black" panose="020B0A04020102020204" pitchFamily="34" charset="0"/>
                <a:cs typeface="American Captain" charset="0"/>
              </a:rPr>
              <a:t>Classification</a:t>
            </a:r>
            <a:endParaRPr lang="en-US" sz="60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51" y="2270760"/>
            <a:ext cx="9218083" cy="1752600"/>
          </a:xfrm>
        </p:spPr>
        <p:txBody>
          <a:bodyPr/>
          <a:lstStyle/>
          <a:p>
            <a:pPr algn="l"/>
            <a:r>
              <a:rPr lang="en-US" sz="2200" dirty="0">
                <a:latin typeface="Arial Black" panose="020B0A04020102020204" pitchFamily="34" charset="0"/>
                <a:cs typeface="Arial Black" panose="020B0A04020102020204" pitchFamily="34" charset="0"/>
              </a:rPr>
              <a:t>Using Deep Learning &amp; </a:t>
            </a:r>
            <a:r>
              <a:rPr lang="en-US" sz="2200" dirty="0" err="1">
                <a:latin typeface="Arial Black" panose="020B0A04020102020204" pitchFamily="34" charset="0"/>
                <a:cs typeface="Arial Black" panose="020B0A04020102020204" pitchFamily="34" charset="0"/>
              </a:rPr>
              <a:t>Streamlit</a:t>
            </a:r>
            <a:r>
              <a:rPr lang="en-US" sz="2200" dirty="0">
                <a:latin typeface="Arial Black" panose="020B0A04020102020204" pitchFamily="34" charset="0"/>
                <a:cs typeface="Arial Black" panose="020B0A04020102020204" pitchFamily="34" charset="0"/>
              </a:rPr>
              <a:t> for Real-Time Image Classification</a:t>
            </a:r>
            <a:endParaRPr lang="en-US" sz="2200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endParaRPr lang="en-US" sz="2200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 sz="2200" dirty="0">
                <a:latin typeface="Arial Black" panose="020B0A04020102020204" pitchFamily="34" charset="0"/>
                <a:cs typeface="Arial Black" panose="020B0A04020102020204" pitchFamily="34" charset="0"/>
              </a:rPr>
              <a:t>Developer : Aditya Wagh</a:t>
            </a:r>
            <a:endParaRPr lang="en-US" sz="2200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Future Enhancements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5275"/>
            <a:ext cx="10972800" cy="4953000"/>
          </a:xfrm>
        </p:spPr>
        <p:txBody>
          <a:bodyPr/>
          <a:lstStyle/>
          <a:p>
            <a:r>
              <a:rPr lang="en-US" sz="2600"/>
              <a:t>Improved Model Accuracy: Integrate advanced models like ResNet or EfficientNet for better image classification accuracy.</a:t>
            </a:r>
            <a:endParaRPr lang="en-US" sz="2600"/>
          </a:p>
          <a:p>
            <a:endParaRPr lang="en-US" sz="2600"/>
          </a:p>
          <a:p>
            <a:r>
              <a:rPr lang="en-US" sz="2600"/>
              <a:t>Mobile and Cloud Integration: Expand the app to support mobile devices and cloud-based processing for scalability and enhanced accessibility.</a:t>
            </a:r>
            <a:endParaRPr lang="en-US" sz="2600"/>
          </a:p>
          <a:p>
            <a:endParaRPr lang="en-US" sz="2600"/>
          </a:p>
          <a:p>
            <a:r>
              <a:rPr lang="en-US" sz="2600"/>
              <a:t>Enhanced User Interface: Add interactive features like drag-and-drop uploads and real-time visual feedback to improve the overall user experience.</a:t>
            </a:r>
            <a:endParaRPr lang="en-US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Conclusion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7170"/>
            <a:ext cx="10972800" cy="4953000"/>
          </a:xfrm>
        </p:spPr>
        <p:txBody>
          <a:bodyPr/>
          <a:lstStyle/>
          <a:p>
            <a:r>
              <a:rPr lang="en-US" sz="2600"/>
              <a:t>Effective Image Classification: The app successfully classifies images in real-time using a CNN model, making advanced technology easy to use for anyone.</a:t>
            </a:r>
            <a:endParaRPr lang="en-US" sz="2600"/>
          </a:p>
          <a:p>
            <a:endParaRPr lang="en-US" sz="2600"/>
          </a:p>
          <a:p>
            <a:r>
              <a:rPr lang="en-US" sz="2600"/>
              <a:t>Smooth User Experience: With a simple and interactive design, users can easily upload images and get instant predictions.</a:t>
            </a:r>
            <a:endParaRPr lang="en-US" sz="2600"/>
          </a:p>
          <a:p>
            <a:endParaRPr lang="en-US" sz="2600"/>
          </a:p>
          <a:p>
            <a:r>
              <a:rPr lang="en-US" sz="2600"/>
              <a:t>Room for Improvement: There are many possibilities to improve the app, like using better models, making it work on mobile devices, and enhancing the user interface.</a:t>
            </a:r>
            <a:endParaRPr lang="en-US" sz="26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83354" y="2248626"/>
            <a:ext cx="9211733" cy="1082675"/>
          </a:xfrm>
        </p:spPr>
        <p:txBody>
          <a:bodyPr/>
          <a:lstStyle/>
          <a:p>
            <a:r>
              <a:rPr lang="en-US" sz="9600" dirty="0">
                <a:latin typeface="Arial Black" panose="020B0A04020102020204" pitchFamily="34" charset="0"/>
                <a:cs typeface="American Captain" charset="0"/>
              </a:rPr>
              <a:t>THANKYOU !</a:t>
            </a:r>
            <a:endParaRPr lang="en-US" sz="9600" dirty="0">
              <a:latin typeface="Arial Black" panose="020B0A04020102020204" pitchFamily="34" charset="0"/>
              <a:cs typeface="American Captai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25" y="639445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I</a:t>
            </a:r>
            <a:r>
              <a:rPr lang="en-US" sz="4800" dirty="0" smtClean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merican Captain" charset="0"/>
              </a:rPr>
              <a:t>ntroduction</a:t>
            </a:r>
            <a:endParaRPr lang="en-US" sz="4800" dirty="0">
              <a:solidFill>
                <a:schemeClr val="tx1"/>
              </a:solidFill>
              <a:effectLst/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83995"/>
            <a:ext cx="10972800" cy="4953000"/>
          </a:xfrm>
        </p:spPr>
        <p:txBody>
          <a:bodyPr/>
          <a:lstStyle/>
          <a:p>
            <a:r>
              <a:rPr lang="en-US" sz="2600"/>
              <a:t>Image Classification Using CNN: The project utilizes a Convolutional Neural Network (CNN) to classify images from the CIFAR-10 dataset into 10 categories such as airplanes, cars, and animals.</a:t>
            </a:r>
            <a:endParaRPr lang="en-US" sz="2600"/>
          </a:p>
          <a:p>
            <a:endParaRPr lang="en-US" sz="2600"/>
          </a:p>
          <a:p>
            <a:r>
              <a:rPr lang="en-US" sz="2600"/>
              <a:t>Web-Based Application: Built with Streamlit, the application allows users to upload images and receive real-time predictions, making it easy to interact with the model.</a:t>
            </a:r>
            <a:endParaRPr lang="en-US" sz="2600"/>
          </a:p>
          <a:p>
            <a:endParaRPr lang="en-US" sz="2600"/>
          </a:p>
          <a:p>
            <a:r>
              <a:rPr lang="en-US" sz="2600"/>
              <a:t>User-Friendly Interface: The purpose is to provide an accessible and visually appealing platform for users to explore image classification without needing deep technical knowledge.</a:t>
            </a:r>
            <a:endParaRPr lang="en-US" sz="26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5985" y="704215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Objective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61135"/>
            <a:ext cx="10972800" cy="4953000"/>
          </a:xfrm>
        </p:spPr>
        <p:txBody>
          <a:bodyPr/>
          <a:lstStyle/>
          <a:p>
            <a:r>
              <a:rPr lang="en-US" sz="2600"/>
              <a:t>Easy Image Classification: Provide a simple platform where users can upload images and get instant predictions using a Convolutional Neural Network (CNN).</a:t>
            </a:r>
            <a:endParaRPr lang="en-US" sz="2600"/>
          </a:p>
          <a:p>
            <a:endParaRPr lang="en-US" sz="2600"/>
          </a:p>
          <a:p>
            <a:r>
              <a:rPr lang="en-US" sz="2600"/>
              <a:t>Accessible to Everyone: Make advanced image classification available to non-technical users through a user-friendly interface built with Streamlit.</a:t>
            </a:r>
            <a:endParaRPr lang="en-US" sz="2600"/>
          </a:p>
          <a:p>
            <a:endParaRPr lang="en-US" sz="2600"/>
          </a:p>
          <a:p>
            <a:r>
              <a:rPr lang="en-US" sz="2600"/>
              <a:t>Real-Time Interaction: Allow users to experience real-time image classification with minimal effort, making it both interactive and engaging.</a:t>
            </a:r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Technology Stack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83055"/>
            <a:ext cx="10972800" cy="4953000"/>
          </a:xfrm>
        </p:spPr>
        <p:txBody>
          <a:bodyPr/>
          <a:lstStyle/>
          <a:p>
            <a:r>
              <a:rPr lang="en-US" sz="2600"/>
              <a:t>Python </a:t>
            </a:r>
            <a:endParaRPr lang="en-US" sz="2600"/>
          </a:p>
          <a:p>
            <a:endParaRPr lang="en-US" sz="2600"/>
          </a:p>
          <a:p>
            <a:r>
              <a:rPr lang="en-US" sz="2600"/>
              <a:t>TensorFlow </a:t>
            </a:r>
            <a:endParaRPr lang="en-US" sz="2600"/>
          </a:p>
          <a:p>
            <a:endParaRPr lang="en-US" sz="2600"/>
          </a:p>
          <a:p>
            <a:r>
              <a:rPr lang="en-US" sz="2600"/>
              <a:t>Streamlit</a:t>
            </a:r>
            <a:endParaRPr lang="en-US" sz="2600"/>
          </a:p>
          <a:p>
            <a:endParaRPr lang="en-US" sz="2600"/>
          </a:p>
          <a:p>
            <a:r>
              <a:rPr lang="en-US" sz="2600"/>
              <a:t>CNN (</a:t>
            </a:r>
            <a:r>
              <a:rPr lang="en-US" sz="2600">
                <a:sym typeface="+mn-ea"/>
              </a:rPr>
              <a:t>Convolutional Neural Network)</a:t>
            </a:r>
            <a:endParaRPr lang="en-US" sz="2600"/>
          </a:p>
          <a:p>
            <a:endParaRPr lang="en-US" sz="2600"/>
          </a:p>
          <a:p>
            <a:r>
              <a:rPr lang="en-US" sz="2600"/>
              <a:t>CIFAR-10 dataset</a:t>
            </a:r>
            <a:endParaRPr 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UML Diagram </a:t>
            </a:r>
            <a:endParaRPr lang="en-US"/>
          </a:p>
        </p:txBody>
      </p:sp>
      <p:pic>
        <p:nvPicPr>
          <p:cNvPr id="4" name="Content Placeholder 3" descr="U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606550"/>
            <a:ext cx="10972165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Webpage  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pic>
        <p:nvPicPr>
          <p:cNvPr id="4" name="Content Placeholder 3" descr="Screenshot 2024-09-20 03574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7889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152"/>
            <a:ext cx="10972800" cy="582613"/>
          </a:xfrm>
        </p:spPr>
        <p:txBody>
          <a:bodyPr/>
          <a:lstStyle/>
          <a:p>
            <a:r>
              <a:rPr lang="en-US" sz="4800" dirty="0" smtClean="0">
                <a:latin typeface="Arial Black" panose="020B0A04020102020204" pitchFamily="34" charset="0"/>
                <a:cs typeface="American Captain" charset="0"/>
              </a:rPr>
              <a:t>Webpage (After classification) 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F</a:t>
            </a:r>
            <a:r>
              <a:rPr lang="en-US" sz="4800" dirty="0" smtClean="0">
                <a:latin typeface="Arial Black" panose="020B0A04020102020204" pitchFamily="34" charset="0"/>
                <a:cs typeface="American Captain" charset="0"/>
              </a:rPr>
              <a:t>eedback </a:t>
            </a:r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O</a:t>
            </a:r>
            <a:r>
              <a:rPr lang="en-US" sz="4800" dirty="0" smtClean="0">
                <a:latin typeface="Arial Black" panose="020B0A04020102020204" pitchFamily="34" charset="0"/>
                <a:cs typeface="American Captain" charset="0"/>
              </a:rPr>
              <a:t>ption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59280"/>
            <a:ext cx="10972800" cy="273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  <a:cs typeface="American Captain" charset="0"/>
              </a:rPr>
              <a:t>Key Features</a:t>
            </a:r>
            <a:endParaRPr lang="en-US" sz="4800" dirty="0">
              <a:latin typeface="Arial Black" panose="020B0A04020102020204" pitchFamily="34" charset="0"/>
              <a:cs typeface="American Capta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340"/>
            <a:ext cx="10972800" cy="4953000"/>
          </a:xfrm>
        </p:spPr>
        <p:txBody>
          <a:bodyPr/>
          <a:lstStyle/>
          <a:p>
            <a:r>
              <a:rPr lang="en-US" sz="2600"/>
              <a:t>Real-Time Predictions: Instantly classify uploaded images using a pre-trained CNN model.</a:t>
            </a:r>
            <a:endParaRPr lang="en-US" sz="2600"/>
          </a:p>
          <a:p>
            <a:endParaRPr lang="en-US" sz="2600"/>
          </a:p>
          <a:p>
            <a:r>
              <a:rPr lang="en-US" sz="2600"/>
              <a:t>User-Friendly Interface: Simple and intuitive web design, making it accessible for users without technical expertise.</a:t>
            </a:r>
            <a:endParaRPr lang="en-US" sz="2600"/>
          </a:p>
          <a:p>
            <a:endParaRPr lang="en-US" sz="2600"/>
          </a:p>
          <a:p>
            <a:r>
              <a:rPr lang="en-US" sz="2600"/>
              <a:t>Support for Multiple Image Types: Handles common formats like JPG, JPEG, and PNG for easy uploads.</a:t>
            </a:r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Presentation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American Captain</vt:lpstr>
      <vt:lpstr>Microsoft YaHei</vt:lpstr>
      <vt:lpstr>Arial Unicode MS</vt:lpstr>
      <vt:lpstr>Calibri</vt:lpstr>
      <vt:lpstr>Gear Drives</vt:lpstr>
      <vt:lpstr>Image Classification</vt:lpstr>
      <vt:lpstr>Introduction</vt:lpstr>
      <vt:lpstr>Objective</vt:lpstr>
      <vt:lpstr>Technology Stack</vt:lpstr>
      <vt:lpstr>PowerPoint 演示文稿</vt:lpstr>
      <vt:lpstr>Webpage  </vt:lpstr>
      <vt:lpstr>Webpage (After classification) </vt:lpstr>
      <vt:lpstr>Feedback Option</vt:lpstr>
      <vt:lpstr>Key Features</vt:lpstr>
      <vt:lpstr>Future Enhancements</vt:lpstr>
      <vt:lpstr>Conclusion</vt:lpstr>
      <vt:lpstr>THANKYOU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antis</dc:creator>
  <cp:lastModifiedBy>Aditya wagh</cp:lastModifiedBy>
  <cp:revision>4</cp:revision>
  <dcterms:created xsi:type="dcterms:W3CDTF">2024-09-20T13:32:00Z</dcterms:created>
  <dcterms:modified xsi:type="dcterms:W3CDTF">2024-10-04T18:49:31Z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2E0FAA1F2BBE44EC81F68868B223EA44_12</vt:lpwstr>
  </property>
  <property fmtid="{D5CDD505-2E9C-101B-9397-08002B2CF9AE}" pid="3" name="KSOProductBuildVer">
    <vt:lpwstr>1033-12.2.0.18283</vt:lpwstr>
  </property>
</Properties>
</file>