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53"/>
    <a:srgbClr val="873324"/>
    <a:srgbClr val="CC6600"/>
    <a:srgbClr val="FFFF99"/>
    <a:srgbClr val="D50F25"/>
    <a:srgbClr val="31A14E"/>
    <a:srgbClr val="36B056"/>
    <a:srgbClr val="298742"/>
    <a:srgbClr val="3369E8"/>
    <a:srgbClr val="D3BC0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85918" y="214290"/>
            <a:ext cx="5143536" cy="6357982"/>
            <a:chOff x="-1571668" y="214290"/>
            <a:chExt cx="5143536" cy="6357982"/>
          </a:xfrm>
          <a:solidFill>
            <a:srgbClr val="FFFF99"/>
          </a:solidFill>
        </p:grpSpPr>
        <p:sp>
          <p:nvSpPr>
            <p:cNvPr id="4" name="矩形 3"/>
            <p:cNvSpPr/>
            <p:nvPr/>
          </p:nvSpPr>
          <p:spPr>
            <a:xfrm>
              <a:off x="-1571668" y="214290"/>
              <a:ext cx="5143536" cy="635798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-285784" y="3857628"/>
              <a:ext cx="2571768" cy="2357454"/>
              <a:chOff x="3143240" y="3857628"/>
              <a:chExt cx="2571768" cy="2357454"/>
            </a:xfrm>
            <a:grpFill/>
          </p:grpSpPr>
          <p:sp>
            <p:nvSpPr>
              <p:cNvPr id="15" name="矩形 14"/>
              <p:cNvSpPr/>
              <p:nvPr/>
            </p:nvSpPr>
            <p:spPr>
              <a:xfrm>
                <a:off x="3143240" y="4429132"/>
                <a:ext cx="2571768" cy="17859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214810" y="3857628"/>
                <a:ext cx="500066" cy="57150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6286512" y="2285992"/>
            <a:ext cx="214314" cy="1785950"/>
            <a:chOff x="6357950" y="2714620"/>
            <a:chExt cx="214314" cy="1785950"/>
          </a:xfrm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8" name="矩形 17"/>
            <p:cNvSpPr/>
            <p:nvPr/>
          </p:nvSpPr>
          <p:spPr>
            <a:xfrm>
              <a:off x="6429388" y="2714620"/>
              <a:ext cx="71438" cy="15716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357950" y="4286256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8C0D">
                    <a:shade val="30000"/>
                    <a:satMod val="115000"/>
                    <a:tint val="66000"/>
                    <a:satMod val="160000"/>
                  </a:srgbClr>
                </a:gs>
                <a:gs pos="50000">
                  <a:srgbClr val="FF8C0D">
                    <a:shade val="30000"/>
                    <a:satMod val="115000"/>
                    <a:tint val="44500"/>
                    <a:satMod val="160000"/>
                  </a:srgbClr>
                </a:gs>
                <a:gs pos="100000">
                  <a:srgbClr val="FF8C0D">
                    <a:shade val="30000"/>
                    <a:satMod val="115000"/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858116" y="4357694"/>
            <a:ext cx="2571768" cy="178595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6929454" y="428604"/>
            <a:ext cx="4572032" cy="3143272"/>
            <a:chOff x="2071670" y="357166"/>
            <a:chExt cx="4572032" cy="3143272"/>
          </a:xfrm>
        </p:grpSpPr>
        <p:sp>
          <p:nvSpPr>
            <p:cNvPr id="6" name="矩形 5"/>
            <p:cNvSpPr/>
            <p:nvPr/>
          </p:nvSpPr>
          <p:spPr>
            <a:xfrm>
              <a:off x="2071670" y="357166"/>
              <a:ext cx="4572032" cy="3143272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176264" y="1440000"/>
              <a:ext cx="432000" cy="43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071670" y="500042"/>
            <a:ext cx="4572032" cy="3000396"/>
            <a:chOff x="2071670" y="500042"/>
            <a:chExt cx="4572032" cy="3000396"/>
          </a:xfrm>
        </p:grpSpPr>
        <p:sp>
          <p:nvSpPr>
            <p:cNvPr id="24" name="弧形 23"/>
            <p:cNvSpPr/>
            <p:nvPr/>
          </p:nvSpPr>
          <p:spPr>
            <a:xfrm>
              <a:off x="5626800" y="857232"/>
              <a:ext cx="1000132" cy="1000132"/>
            </a:xfrm>
            <a:prstGeom prst="arc">
              <a:avLst/>
            </a:prstGeom>
            <a:ln w="38100">
              <a:solidFill>
                <a:srgbClr val="FFD6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71670" y="500042"/>
              <a:ext cx="4572032" cy="30003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 flipH="1">
            <a:off x="6143635" y="1428736"/>
            <a:ext cx="71439" cy="207170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57158" y="928670"/>
            <a:ext cx="928694" cy="2143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57158" y="1142984"/>
            <a:ext cx="914400" cy="914400"/>
          </a:xfrm>
          <a:prstGeom prst="rect">
            <a:avLst/>
          </a:prstGeom>
          <a:solidFill>
            <a:srgbClr val="87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28596" y="2857496"/>
            <a:ext cx="142876" cy="142876"/>
          </a:xfrm>
          <a:prstGeom prst="ellipse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00166" y="1857364"/>
            <a:ext cx="714380" cy="714380"/>
            <a:chOff x="1500166" y="1857364"/>
            <a:chExt cx="2214578" cy="2214578"/>
          </a:xfrm>
        </p:grpSpPr>
        <p:sp>
          <p:nvSpPr>
            <p:cNvPr id="4" name="椭圆 3"/>
            <p:cNvSpPr/>
            <p:nvPr/>
          </p:nvSpPr>
          <p:spPr>
            <a:xfrm>
              <a:off x="1500166" y="1857364"/>
              <a:ext cx="2214578" cy="2214578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新月形 5"/>
            <p:cNvSpPr/>
            <p:nvPr/>
          </p:nvSpPr>
          <p:spPr>
            <a:xfrm rot="10800000">
              <a:off x="2571736" y="2928934"/>
              <a:ext cx="571504" cy="1143008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2143108" y="1857364"/>
              <a:ext cx="571504" cy="1143008"/>
            </a:xfrm>
            <a:prstGeom prst="moon">
              <a:avLst>
                <a:gd name="adj" fmla="val 65484"/>
              </a:avLst>
            </a:prstGeom>
            <a:solidFill>
              <a:srgbClr val="33A85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000232" y="3500438"/>
            <a:ext cx="714380" cy="714380"/>
            <a:chOff x="2000232" y="3500438"/>
            <a:chExt cx="714380" cy="714380"/>
          </a:xfrm>
        </p:grpSpPr>
        <p:sp>
          <p:nvSpPr>
            <p:cNvPr id="23" name="椭圆 22"/>
            <p:cNvSpPr/>
            <p:nvPr/>
          </p:nvSpPr>
          <p:spPr>
            <a:xfrm>
              <a:off x="2000232" y="3500438"/>
              <a:ext cx="714380" cy="714380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新月形 23"/>
            <p:cNvSpPr/>
            <p:nvPr/>
          </p:nvSpPr>
          <p:spPr>
            <a:xfrm rot="10800000">
              <a:off x="2345900" y="3846106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新月形 24"/>
            <p:cNvSpPr/>
            <p:nvPr/>
          </p:nvSpPr>
          <p:spPr>
            <a:xfrm>
              <a:off x="2207633" y="3500438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71868" y="3714752"/>
            <a:ext cx="714380" cy="714380"/>
            <a:chOff x="3571868" y="3714752"/>
            <a:chExt cx="714380" cy="714380"/>
          </a:xfrm>
        </p:grpSpPr>
        <p:sp>
          <p:nvSpPr>
            <p:cNvPr id="27" name="椭圆 26"/>
            <p:cNvSpPr/>
            <p:nvPr/>
          </p:nvSpPr>
          <p:spPr>
            <a:xfrm>
              <a:off x="3571868" y="3714752"/>
              <a:ext cx="714380" cy="714380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新月形 27"/>
            <p:cNvSpPr/>
            <p:nvPr/>
          </p:nvSpPr>
          <p:spPr>
            <a:xfrm rot="10800000">
              <a:off x="3917536" y="4060420"/>
              <a:ext cx="184356" cy="368712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新月形 28"/>
            <p:cNvSpPr/>
            <p:nvPr/>
          </p:nvSpPr>
          <p:spPr>
            <a:xfrm>
              <a:off x="3779269" y="3714752"/>
              <a:ext cx="184356" cy="368712"/>
            </a:xfrm>
            <a:prstGeom prst="moon">
              <a:avLst>
                <a:gd name="adj" fmla="val 65484"/>
              </a:avLst>
            </a:prstGeom>
            <a:solidFill>
              <a:srgbClr val="31A14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29058" y="1928802"/>
            <a:ext cx="714380" cy="714380"/>
            <a:chOff x="3929058" y="1928802"/>
            <a:chExt cx="928694" cy="928694"/>
          </a:xfrm>
        </p:grpSpPr>
        <p:sp>
          <p:nvSpPr>
            <p:cNvPr id="31" name="椭圆 30"/>
            <p:cNvSpPr/>
            <p:nvPr/>
          </p:nvSpPr>
          <p:spPr>
            <a:xfrm>
              <a:off x="3929058" y="1928802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新月形 31"/>
            <p:cNvSpPr/>
            <p:nvPr/>
          </p:nvSpPr>
          <p:spPr>
            <a:xfrm rot="10800000">
              <a:off x="4378426" y="2378170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新月形 32"/>
            <p:cNvSpPr/>
            <p:nvPr/>
          </p:nvSpPr>
          <p:spPr>
            <a:xfrm>
              <a:off x="4198679" y="1928802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00364" y="4714884"/>
            <a:ext cx="714380" cy="714380"/>
            <a:chOff x="3000364" y="4714884"/>
            <a:chExt cx="928694" cy="928694"/>
          </a:xfrm>
        </p:grpSpPr>
        <p:sp>
          <p:nvSpPr>
            <p:cNvPr id="15" name="椭圆 14"/>
            <p:cNvSpPr/>
            <p:nvPr/>
          </p:nvSpPr>
          <p:spPr>
            <a:xfrm>
              <a:off x="3000364" y="4714884"/>
              <a:ext cx="928694" cy="928694"/>
            </a:xfrm>
            <a:prstGeom prst="ellipse">
              <a:avLst/>
            </a:prstGeom>
            <a:solidFill>
              <a:srgbClr val="D50F25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新月形 15"/>
            <p:cNvSpPr/>
            <p:nvPr/>
          </p:nvSpPr>
          <p:spPr>
            <a:xfrm rot="10800000">
              <a:off x="3449732" y="516425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新月形 16"/>
            <p:cNvSpPr/>
            <p:nvPr/>
          </p:nvSpPr>
          <p:spPr>
            <a:xfrm>
              <a:off x="3269985" y="471488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43504" y="2214554"/>
            <a:ext cx="714380" cy="714380"/>
            <a:chOff x="5143504" y="2214554"/>
            <a:chExt cx="928694" cy="928694"/>
          </a:xfrm>
        </p:grpSpPr>
        <p:sp>
          <p:nvSpPr>
            <p:cNvPr id="18" name="椭圆 17"/>
            <p:cNvSpPr/>
            <p:nvPr/>
          </p:nvSpPr>
          <p:spPr>
            <a:xfrm>
              <a:off x="5143504" y="2214554"/>
              <a:ext cx="928694" cy="928694"/>
            </a:xfrm>
            <a:prstGeom prst="ellipse">
              <a:avLst/>
            </a:prstGeom>
            <a:solidFill>
              <a:srgbClr val="36B056">
                <a:alpha val="4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新月形 18"/>
            <p:cNvSpPr/>
            <p:nvPr/>
          </p:nvSpPr>
          <p:spPr>
            <a:xfrm rot="10800000">
              <a:off x="5592872" y="2663922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新月形 19"/>
            <p:cNvSpPr/>
            <p:nvPr/>
          </p:nvSpPr>
          <p:spPr>
            <a:xfrm>
              <a:off x="5413125" y="2214554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7752" y="3857628"/>
            <a:ext cx="714380" cy="714380"/>
            <a:chOff x="4857752" y="3857628"/>
            <a:chExt cx="928694" cy="928694"/>
          </a:xfrm>
        </p:grpSpPr>
        <p:sp>
          <p:nvSpPr>
            <p:cNvPr id="21" name="椭圆 20"/>
            <p:cNvSpPr/>
            <p:nvPr/>
          </p:nvSpPr>
          <p:spPr>
            <a:xfrm>
              <a:off x="4857752" y="3857628"/>
              <a:ext cx="928694" cy="928694"/>
            </a:xfrm>
            <a:prstGeom prst="ellipse">
              <a:avLst/>
            </a:prstGeom>
            <a:solidFill>
              <a:srgbClr val="D3BC05">
                <a:alpha val="30196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新月形 21"/>
            <p:cNvSpPr/>
            <p:nvPr/>
          </p:nvSpPr>
          <p:spPr>
            <a:xfrm rot="10800000">
              <a:off x="5307120" y="4306996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369E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新月形 25"/>
            <p:cNvSpPr/>
            <p:nvPr/>
          </p:nvSpPr>
          <p:spPr>
            <a:xfrm>
              <a:off x="5127373" y="3857628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50F2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43174" y="928670"/>
            <a:ext cx="714380" cy="714380"/>
            <a:chOff x="2643174" y="928670"/>
            <a:chExt cx="928694" cy="928694"/>
          </a:xfrm>
        </p:grpSpPr>
        <p:sp>
          <p:nvSpPr>
            <p:cNvPr id="34" name="椭圆 33"/>
            <p:cNvSpPr/>
            <p:nvPr/>
          </p:nvSpPr>
          <p:spPr>
            <a:xfrm>
              <a:off x="2643174" y="928670"/>
              <a:ext cx="928694" cy="928694"/>
            </a:xfrm>
            <a:prstGeom prst="ellipse">
              <a:avLst/>
            </a:prstGeom>
            <a:solidFill>
              <a:srgbClr val="3369E8">
                <a:alpha val="20000"/>
              </a:srgb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新月形 34"/>
            <p:cNvSpPr/>
            <p:nvPr/>
          </p:nvSpPr>
          <p:spPr>
            <a:xfrm rot="10800000">
              <a:off x="3092542" y="1378038"/>
              <a:ext cx="239663" cy="479326"/>
            </a:xfrm>
            <a:prstGeom prst="moon">
              <a:avLst>
                <a:gd name="adj" fmla="val 70645"/>
              </a:avLst>
            </a:prstGeom>
            <a:solidFill>
              <a:srgbClr val="36B05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新月形 35"/>
            <p:cNvSpPr/>
            <p:nvPr/>
          </p:nvSpPr>
          <p:spPr>
            <a:xfrm>
              <a:off x="2912795" y="928670"/>
              <a:ext cx="239663" cy="479326"/>
            </a:xfrm>
            <a:prstGeom prst="moon">
              <a:avLst>
                <a:gd name="adj" fmla="val 65484"/>
              </a:avLst>
            </a:prstGeom>
            <a:solidFill>
              <a:srgbClr val="D3BC0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0</Words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calfjoy</dc:creator>
  <cp:lastModifiedBy>calfjoy</cp:lastModifiedBy>
  <cp:revision>42</cp:revision>
  <dcterms:modified xsi:type="dcterms:W3CDTF">2022-02-02T06:26:35Z</dcterms:modified>
</cp:coreProperties>
</file>