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A53"/>
    <a:srgbClr val="4586F3"/>
    <a:srgbClr val="D50F25"/>
    <a:srgbClr val="D3BC05"/>
    <a:srgbClr val="36B056"/>
    <a:srgbClr val="3369E8"/>
    <a:srgbClr val="2661E6"/>
    <a:srgbClr val="FF0000"/>
    <a:srgbClr val="00B050"/>
    <a:srgbClr val="FFD6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873324">
                  <a:shade val="30000"/>
                  <a:satMod val="115000"/>
                </a:srgbClr>
              </a:gs>
              <a:gs pos="50000">
                <a:srgbClr val="873324">
                  <a:shade val="67500"/>
                  <a:satMod val="115000"/>
                </a:srgbClr>
              </a:gs>
              <a:gs pos="100000">
                <a:srgbClr val="87332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596" y="2857496"/>
            <a:ext cx="142876" cy="142876"/>
          </a:xfrm>
          <a:prstGeom prst="ellipse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85720" y="3357562"/>
            <a:ext cx="1143008" cy="1588"/>
          </a:xfrm>
          <a:prstGeom prst="line">
            <a:avLst/>
          </a:prstGeom>
          <a:ln w="76200">
            <a:solidFill>
              <a:srgbClr val="00B050">
                <a:alpha val="69804"/>
              </a:srgbClr>
            </a:solidFill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720" y="3643314"/>
            <a:ext cx="1143008" cy="1588"/>
          </a:xfrm>
          <a:prstGeom prst="line">
            <a:avLst/>
          </a:prstGeom>
          <a:ln w="76200">
            <a:solidFill>
              <a:srgbClr val="FF0000">
                <a:alpha val="69804"/>
              </a:srgb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214314" cy="214314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5AA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214314" cy="214314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214314" cy="214314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214314" cy="214314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214314" cy="214314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214314" cy="214314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214314" cy="214314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214314" cy="214314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4586F3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0</Words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50</cp:revision>
  <dcterms:modified xsi:type="dcterms:W3CDTF">2022-02-03T15:27:26Z</dcterms:modified>
</cp:coreProperties>
</file>