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FD653"/>
    <a:srgbClr val="873324"/>
    <a:srgbClr val="CC6600"/>
    <a:srgbClr val="FFFF99"/>
    <a:srgbClr val="D50F25"/>
    <a:srgbClr val="31A14E"/>
    <a:srgbClr val="36B056"/>
    <a:srgbClr val="2987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solidFill>
            <a:srgbClr val="87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596" y="2857496"/>
            <a:ext cx="142876" cy="142876"/>
          </a:xfrm>
          <a:prstGeom prst="ellipse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85720" y="3357562"/>
            <a:ext cx="1143008" cy="1588"/>
          </a:xfrm>
          <a:prstGeom prst="line">
            <a:avLst/>
          </a:prstGeom>
          <a:ln w="76200">
            <a:solidFill>
              <a:srgbClr val="00B050">
                <a:alpha val="69804"/>
              </a:srgbClr>
            </a:solidFill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720" y="3643314"/>
            <a:ext cx="1143008" cy="1588"/>
          </a:xfrm>
          <a:prstGeom prst="line">
            <a:avLst/>
          </a:prstGeom>
          <a:ln w="76200">
            <a:solidFill>
              <a:srgbClr val="FF0000">
                <a:alpha val="69804"/>
              </a:srgb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714380" cy="714380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3A8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714380" cy="714380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714380" cy="714380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714380" cy="714380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714380" cy="714380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714380" cy="714380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714380" cy="714380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714380" cy="714380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0</Words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44</cp:revision>
  <dcterms:modified xsi:type="dcterms:W3CDTF">2022-02-03T04:44:50Z</dcterms:modified>
</cp:coreProperties>
</file>