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D653"/>
    <a:srgbClr val="FF0000"/>
    <a:srgbClr val="D3BC05"/>
    <a:srgbClr val="35AA53"/>
    <a:srgbClr val="4586F3"/>
    <a:srgbClr val="D50F25"/>
    <a:srgbClr val="36B056"/>
    <a:srgbClr val="3369E8"/>
    <a:srgbClr val="2661E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785918" y="214290"/>
            <a:ext cx="5143536" cy="6357982"/>
            <a:chOff x="-1571668" y="214290"/>
            <a:chExt cx="5143536" cy="6357982"/>
          </a:xfrm>
          <a:solidFill>
            <a:srgbClr val="FFFF99"/>
          </a:solidFill>
        </p:grpSpPr>
        <p:sp>
          <p:nvSpPr>
            <p:cNvPr id="4" name="矩形 3"/>
            <p:cNvSpPr/>
            <p:nvPr/>
          </p:nvSpPr>
          <p:spPr>
            <a:xfrm>
              <a:off x="-1571668" y="214290"/>
              <a:ext cx="5143536" cy="635798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-285784" y="3857628"/>
              <a:ext cx="2571768" cy="2357454"/>
              <a:chOff x="3143240" y="3857628"/>
              <a:chExt cx="2571768" cy="2357454"/>
            </a:xfrm>
            <a:grpFill/>
          </p:grpSpPr>
          <p:sp>
            <p:nvSpPr>
              <p:cNvPr id="15" name="矩形 14"/>
              <p:cNvSpPr/>
              <p:nvPr/>
            </p:nvSpPr>
            <p:spPr>
              <a:xfrm>
                <a:off x="3143240" y="4429132"/>
                <a:ext cx="2571768" cy="178595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14810" y="3857628"/>
                <a:ext cx="500066" cy="57150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286512" y="2285992"/>
            <a:ext cx="214314" cy="1785950"/>
            <a:chOff x="6357950" y="2714620"/>
            <a:chExt cx="214314" cy="1785950"/>
          </a:xfrm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18" name="矩形 17"/>
            <p:cNvSpPr/>
            <p:nvPr/>
          </p:nvSpPr>
          <p:spPr>
            <a:xfrm>
              <a:off x="6429388" y="2714620"/>
              <a:ext cx="71438" cy="157163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357950" y="428625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8C0D">
                    <a:shade val="30000"/>
                    <a:satMod val="115000"/>
                    <a:tint val="66000"/>
                    <a:satMod val="160000"/>
                  </a:srgbClr>
                </a:gs>
                <a:gs pos="50000">
                  <a:srgbClr val="FF8C0D">
                    <a:shade val="30000"/>
                    <a:satMod val="115000"/>
                    <a:tint val="44500"/>
                    <a:satMod val="160000"/>
                  </a:srgbClr>
                </a:gs>
                <a:gs pos="100000">
                  <a:srgbClr val="FF8C0D">
                    <a:shade val="30000"/>
                    <a:satMod val="115000"/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7858116" y="4357694"/>
            <a:ext cx="2571768" cy="178595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6929454" y="428604"/>
            <a:ext cx="4572032" cy="3143272"/>
            <a:chOff x="2071670" y="357166"/>
            <a:chExt cx="4572032" cy="3143272"/>
          </a:xfrm>
        </p:grpSpPr>
        <p:sp>
          <p:nvSpPr>
            <p:cNvPr id="6" name="矩形 5"/>
            <p:cNvSpPr/>
            <p:nvPr/>
          </p:nvSpPr>
          <p:spPr>
            <a:xfrm>
              <a:off x="2071670" y="357166"/>
              <a:ext cx="4572032" cy="3143272"/>
            </a:xfrm>
            <a:prstGeom prst="rect">
              <a:avLst/>
            </a:prstGeom>
            <a:solidFill>
              <a:srgbClr val="CCFFFF">
                <a:alpha val="2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176264" y="1440000"/>
              <a:ext cx="432000" cy="43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071670" y="500042"/>
            <a:ext cx="4572032" cy="3000396"/>
            <a:chOff x="2071670" y="500042"/>
            <a:chExt cx="4572032" cy="3000396"/>
          </a:xfrm>
        </p:grpSpPr>
        <p:sp>
          <p:nvSpPr>
            <p:cNvPr id="24" name="弧形 23"/>
            <p:cNvSpPr/>
            <p:nvPr/>
          </p:nvSpPr>
          <p:spPr>
            <a:xfrm>
              <a:off x="5626800" y="857232"/>
              <a:ext cx="1000132" cy="1000132"/>
            </a:xfrm>
            <a:prstGeom prst="arc">
              <a:avLst/>
            </a:prstGeom>
            <a:ln w="38100">
              <a:solidFill>
                <a:srgbClr val="FFD6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071670" y="500042"/>
              <a:ext cx="4572032" cy="300039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 flipH="1">
            <a:off x="6143635" y="1428736"/>
            <a:ext cx="71439" cy="2071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57158" y="928670"/>
            <a:ext cx="928694" cy="214314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57158" y="1142984"/>
            <a:ext cx="914400" cy="914400"/>
          </a:xfrm>
          <a:prstGeom prst="rect">
            <a:avLst/>
          </a:prstGeom>
          <a:gradFill flip="none" rotWithShape="1">
            <a:gsLst>
              <a:gs pos="0">
                <a:srgbClr val="873324">
                  <a:shade val="30000"/>
                  <a:satMod val="115000"/>
                </a:srgbClr>
              </a:gs>
              <a:gs pos="50000">
                <a:srgbClr val="873324">
                  <a:shade val="67500"/>
                  <a:satMod val="115000"/>
                </a:srgbClr>
              </a:gs>
              <a:gs pos="100000">
                <a:srgbClr val="87332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28596" y="2857496"/>
            <a:ext cx="142876" cy="142876"/>
          </a:xfrm>
          <a:prstGeom prst="ellipse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285720" y="3357562"/>
            <a:ext cx="1143008" cy="1588"/>
          </a:xfrm>
          <a:prstGeom prst="line">
            <a:avLst/>
          </a:prstGeom>
          <a:ln w="76200">
            <a:solidFill>
              <a:srgbClr val="00B050">
                <a:alpha val="69804"/>
              </a:srgbClr>
            </a:solidFill>
            <a:prstDash val="sysDash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85720" y="3643314"/>
            <a:ext cx="1143008" cy="1588"/>
          </a:xfrm>
          <a:prstGeom prst="line">
            <a:avLst/>
          </a:prstGeom>
          <a:ln w="76200">
            <a:solidFill>
              <a:srgbClr val="FF0000">
                <a:alpha val="69804"/>
              </a:srgbClr>
            </a:solidFill>
            <a:prstDash val="sysDash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500166" y="1857364"/>
            <a:ext cx="214314" cy="214314"/>
            <a:chOff x="1500166" y="1857364"/>
            <a:chExt cx="2214578" cy="2214578"/>
          </a:xfrm>
        </p:grpSpPr>
        <p:sp>
          <p:nvSpPr>
            <p:cNvPr id="4" name="椭圆 3"/>
            <p:cNvSpPr/>
            <p:nvPr/>
          </p:nvSpPr>
          <p:spPr>
            <a:xfrm>
              <a:off x="1500166" y="1857364"/>
              <a:ext cx="2214578" cy="2214578"/>
            </a:xfrm>
            <a:prstGeom prst="ellipse">
              <a:avLst/>
            </a:prstGeom>
            <a:solidFill>
              <a:srgbClr val="3369E8">
                <a:alpha val="4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新月形 5"/>
            <p:cNvSpPr/>
            <p:nvPr/>
          </p:nvSpPr>
          <p:spPr>
            <a:xfrm rot="10800000">
              <a:off x="2571736" y="2928934"/>
              <a:ext cx="571504" cy="1143008"/>
            </a:xfrm>
            <a:prstGeom prst="moon">
              <a:avLst>
                <a:gd name="adj" fmla="val 70645"/>
              </a:avLst>
            </a:prstGeom>
            <a:solidFill>
              <a:srgbClr val="D50F2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新月形 7"/>
            <p:cNvSpPr/>
            <p:nvPr/>
          </p:nvSpPr>
          <p:spPr>
            <a:xfrm>
              <a:off x="2143108" y="1857364"/>
              <a:ext cx="571504" cy="1143008"/>
            </a:xfrm>
            <a:prstGeom prst="moon">
              <a:avLst>
                <a:gd name="adj" fmla="val 65484"/>
              </a:avLst>
            </a:prstGeom>
            <a:solidFill>
              <a:srgbClr val="35AA5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000232" y="3500438"/>
            <a:ext cx="214314" cy="214314"/>
            <a:chOff x="2000232" y="3500438"/>
            <a:chExt cx="714380" cy="714380"/>
          </a:xfrm>
        </p:grpSpPr>
        <p:sp>
          <p:nvSpPr>
            <p:cNvPr id="23" name="椭圆 22"/>
            <p:cNvSpPr/>
            <p:nvPr/>
          </p:nvSpPr>
          <p:spPr>
            <a:xfrm>
              <a:off x="2000232" y="3500438"/>
              <a:ext cx="714380" cy="714380"/>
            </a:xfrm>
            <a:prstGeom prst="ellipse">
              <a:avLst/>
            </a:prstGeom>
            <a:solidFill>
              <a:srgbClr val="D50F25">
                <a:alpha val="4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新月形 23"/>
            <p:cNvSpPr/>
            <p:nvPr/>
          </p:nvSpPr>
          <p:spPr>
            <a:xfrm rot="10800000">
              <a:off x="2345900" y="3846106"/>
              <a:ext cx="184356" cy="368712"/>
            </a:xfrm>
            <a:prstGeom prst="moon">
              <a:avLst>
                <a:gd name="adj" fmla="val 70645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新月形 24"/>
            <p:cNvSpPr/>
            <p:nvPr/>
          </p:nvSpPr>
          <p:spPr>
            <a:xfrm>
              <a:off x="2207633" y="3500438"/>
              <a:ext cx="184356" cy="368712"/>
            </a:xfrm>
            <a:prstGeom prst="moon">
              <a:avLst>
                <a:gd name="adj" fmla="val 65484"/>
              </a:avLst>
            </a:prstGeom>
            <a:solidFill>
              <a:srgbClr val="31A14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571868" y="3714752"/>
            <a:ext cx="214314" cy="214314"/>
            <a:chOff x="3571868" y="3714752"/>
            <a:chExt cx="714380" cy="714380"/>
          </a:xfrm>
        </p:grpSpPr>
        <p:sp>
          <p:nvSpPr>
            <p:cNvPr id="27" name="椭圆 26"/>
            <p:cNvSpPr/>
            <p:nvPr/>
          </p:nvSpPr>
          <p:spPr>
            <a:xfrm>
              <a:off x="3571868" y="3714752"/>
              <a:ext cx="714380" cy="714380"/>
            </a:xfrm>
            <a:prstGeom prst="ellipse">
              <a:avLst/>
            </a:prstGeom>
            <a:solidFill>
              <a:srgbClr val="D3BC05">
                <a:alpha val="50196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新月形 27"/>
            <p:cNvSpPr/>
            <p:nvPr/>
          </p:nvSpPr>
          <p:spPr>
            <a:xfrm rot="10800000">
              <a:off x="3917536" y="4060420"/>
              <a:ext cx="184356" cy="368712"/>
            </a:xfrm>
            <a:prstGeom prst="moon">
              <a:avLst>
                <a:gd name="adj" fmla="val 70645"/>
              </a:avLst>
            </a:prstGeom>
            <a:solidFill>
              <a:srgbClr val="D50F2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新月形 28"/>
            <p:cNvSpPr/>
            <p:nvPr/>
          </p:nvSpPr>
          <p:spPr>
            <a:xfrm>
              <a:off x="3779269" y="3714752"/>
              <a:ext cx="184356" cy="368712"/>
            </a:xfrm>
            <a:prstGeom prst="moon">
              <a:avLst>
                <a:gd name="adj" fmla="val 65484"/>
              </a:avLst>
            </a:prstGeom>
            <a:solidFill>
              <a:srgbClr val="31A14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929058" y="1928802"/>
            <a:ext cx="214314" cy="214314"/>
            <a:chOff x="3929058" y="1928802"/>
            <a:chExt cx="928694" cy="928694"/>
          </a:xfrm>
        </p:grpSpPr>
        <p:sp>
          <p:nvSpPr>
            <p:cNvPr id="31" name="椭圆 30"/>
            <p:cNvSpPr/>
            <p:nvPr/>
          </p:nvSpPr>
          <p:spPr>
            <a:xfrm>
              <a:off x="3929058" y="1928802"/>
              <a:ext cx="928694" cy="928694"/>
            </a:xfrm>
            <a:prstGeom prst="ellipse">
              <a:avLst/>
            </a:prstGeom>
            <a:solidFill>
              <a:srgbClr val="36B056">
                <a:alpha val="50196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新月形 31"/>
            <p:cNvSpPr/>
            <p:nvPr/>
          </p:nvSpPr>
          <p:spPr>
            <a:xfrm rot="10800000">
              <a:off x="4378426" y="2378170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D50F2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新月形 32"/>
            <p:cNvSpPr/>
            <p:nvPr/>
          </p:nvSpPr>
          <p:spPr>
            <a:xfrm>
              <a:off x="4198679" y="1928802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000364" y="4714884"/>
            <a:ext cx="214314" cy="214314"/>
            <a:chOff x="3000364" y="4714884"/>
            <a:chExt cx="928694" cy="928694"/>
          </a:xfrm>
        </p:grpSpPr>
        <p:sp>
          <p:nvSpPr>
            <p:cNvPr id="15" name="椭圆 14"/>
            <p:cNvSpPr/>
            <p:nvPr/>
          </p:nvSpPr>
          <p:spPr>
            <a:xfrm>
              <a:off x="3000364" y="4714884"/>
              <a:ext cx="928694" cy="928694"/>
            </a:xfrm>
            <a:prstGeom prst="ellipse">
              <a:avLst/>
            </a:prstGeom>
            <a:solidFill>
              <a:srgbClr val="D50F25">
                <a:alpha val="4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新月形 15"/>
            <p:cNvSpPr/>
            <p:nvPr/>
          </p:nvSpPr>
          <p:spPr>
            <a:xfrm rot="10800000">
              <a:off x="3449732" y="5164252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新月形 16"/>
            <p:cNvSpPr/>
            <p:nvPr/>
          </p:nvSpPr>
          <p:spPr>
            <a:xfrm>
              <a:off x="3269985" y="4714884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D3BC0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143504" y="2214554"/>
            <a:ext cx="214314" cy="214314"/>
            <a:chOff x="5143504" y="2214554"/>
            <a:chExt cx="928694" cy="928694"/>
          </a:xfrm>
        </p:grpSpPr>
        <p:sp>
          <p:nvSpPr>
            <p:cNvPr id="18" name="椭圆 17"/>
            <p:cNvSpPr/>
            <p:nvPr/>
          </p:nvSpPr>
          <p:spPr>
            <a:xfrm>
              <a:off x="5143504" y="2214554"/>
              <a:ext cx="928694" cy="928694"/>
            </a:xfrm>
            <a:prstGeom prst="ellipse">
              <a:avLst/>
            </a:prstGeom>
            <a:solidFill>
              <a:srgbClr val="36B056">
                <a:alpha val="50196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新月形 18"/>
            <p:cNvSpPr/>
            <p:nvPr/>
          </p:nvSpPr>
          <p:spPr>
            <a:xfrm rot="10800000">
              <a:off x="5592872" y="2663922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新月形 19"/>
            <p:cNvSpPr/>
            <p:nvPr/>
          </p:nvSpPr>
          <p:spPr>
            <a:xfrm>
              <a:off x="5413125" y="2214554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D3BC0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857752" y="3857628"/>
            <a:ext cx="214314" cy="214314"/>
            <a:chOff x="4857752" y="3857628"/>
            <a:chExt cx="928694" cy="928694"/>
          </a:xfrm>
        </p:grpSpPr>
        <p:sp>
          <p:nvSpPr>
            <p:cNvPr id="21" name="椭圆 20"/>
            <p:cNvSpPr/>
            <p:nvPr/>
          </p:nvSpPr>
          <p:spPr>
            <a:xfrm>
              <a:off x="4857752" y="3857628"/>
              <a:ext cx="928694" cy="928694"/>
            </a:xfrm>
            <a:prstGeom prst="ellipse">
              <a:avLst/>
            </a:prstGeom>
            <a:solidFill>
              <a:srgbClr val="D3BC05">
                <a:alpha val="50196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新月形 21"/>
            <p:cNvSpPr/>
            <p:nvPr/>
          </p:nvSpPr>
          <p:spPr>
            <a:xfrm rot="10800000">
              <a:off x="5307120" y="4306996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新月形 25"/>
            <p:cNvSpPr/>
            <p:nvPr/>
          </p:nvSpPr>
          <p:spPr>
            <a:xfrm>
              <a:off x="5127373" y="3857628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D50F2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643174" y="928670"/>
            <a:ext cx="214314" cy="214314"/>
            <a:chOff x="2643174" y="928670"/>
            <a:chExt cx="928694" cy="928694"/>
          </a:xfrm>
        </p:grpSpPr>
        <p:sp>
          <p:nvSpPr>
            <p:cNvPr id="34" name="椭圆 33"/>
            <p:cNvSpPr/>
            <p:nvPr/>
          </p:nvSpPr>
          <p:spPr>
            <a:xfrm>
              <a:off x="2643174" y="928670"/>
              <a:ext cx="928694" cy="928694"/>
            </a:xfrm>
            <a:prstGeom prst="ellipse">
              <a:avLst/>
            </a:prstGeom>
            <a:solidFill>
              <a:srgbClr val="4586F3">
                <a:alpha val="4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新月形 34"/>
            <p:cNvSpPr/>
            <p:nvPr/>
          </p:nvSpPr>
          <p:spPr>
            <a:xfrm rot="10800000">
              <a:off x="3092542" y="1378038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36B056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新月形 35"/>
            <p:cNvSpPr/>
            <p:nvPr/>
          </p:nvSpPr>
          <p:spPr>
            <a:xfrm>
              <a:off x="2912795" y="928670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D3BC0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2071670" y="1000108"/>
            <a:ext cx="2786082" cy="2786082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 rot="20550618">
            <a:off x="2557063" y="1407143"/>
            <a:ext cx="1733690" cy="1835665"/>
            <a:chOff x="2415118" y="1637932"/>
            <a:chExt cx="1162810" cy="1231208"/>
          </a:xfrm>
        </p:grpSpPr>
        <p:grpSp>
          <p:nvGrpSpPr>
            <p:cNvPr id="9" name="组合 8"/>
            <p:cNvGrpSpPr/>
            <p:nvPr/>
          </p:nvGrpSpPr>
          <p:grpSpPr>
            <a:xfrm>
              <a:off x="2428860" y="1714488"/>
              <a:ext cx="1149068" cy="1154652"/>
              <a:chOff x="2422800" y="1785926"/>
              <a:chExt cx="1649134" cy="1657148"/>
            </a:xfrm>
          </p:grpSpPr>
          <p:sp>
            <p:nvSpPr>
              <p:cNvPr id="4" name="弧形 3"/>
              <p:cNvSpPr/>
              <p:nvPr/>
            </p:nvSpPr>
            <p:spPr>
              <a:xfrm>
                <a:off x="2428860" y="1785926"/>
                <a:ext cx="1643074" cy="1643074"/>
              </a:xfrm>
              <a:prstGeom prst="arc">
                <a:avLst>
                  <a:gd name="adj1" fmla="val 16035996"/>
                  <a:gd name="adj2" fmla="val 0"/>
                </a:avLst>
              </a:prstGeom>
              <a:ln w="254000">
                <a:solidFill>
                  <a:srgbClr val="4586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弧形 5"/>
              <p:cNvSpPr/>
              <p:nvPr/>
            </p:nvSpPr>
            <p:spPr>
              <a:xfrm rot="5400000">
                <a:off x="2422800" y="1800000"/>
                <a:ext cx="1643074" cy="1643074"/>
              </a:xfrm>
              <a:prstGeom prst="arc">
                <a:avLst>
                  <a:gd name="adj1" fmla="val 16006713"/>
                  <a:gd name="adj2" fmla="val 0"/>
                </a:avLst>
              </a:prstGeom>
              <a:ln w="254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弧形 6"/>
              <p:cNvSpPr/>
              <p:nvPr/>
            </p:nvSpPr>
            <p:spPr>
              <a:xfrm rot="10800000">
                <a:off x="2428860" y="1785926"/>
                <a:ext cx="1643074" cy="1643074"/>
              </a:xfrm>
              <a:prstGeom prst="arc">
                <a:avLst/>
              </a:prstGeom>
              <a:ln w="254000">
                <a:solidFill>
                  <a:srgbClr val="FFD6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弧形 7"/>
              <p:cNvSpPr/>
              <p:nvPr/>
            </p:nvSpPr>
            <p:spPr>
              <a:xfrm rot="16200000">
                <a:off x="2428860" y="1785926"/>
                <a:ext cx="1643074" cy="1643074"/>
              </a:xfrm>
              <a:prstGeom prst="arc">
                <a:avLst/>
              </a:prstGeom>
              <a:ln w="254000">
                <a:solidFill>
                  <a:srgbClr val="35AA5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2673450" y="2354304"/>
              <a:ext cx="71438" cy="71438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305743" y="2101408"/>
              <a:ext cx="71438" cy="71438"/>
            </a:xfrm>
            <a:prstGeom prst="ellipse">
              <a:avLst/>
            </a:prstGeom>
            <a:ln w="762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弧形 12"/>
            <p:cNvSpPr/>
            <p:nvPr/>
          </p:nvSpPr>
          <p:spPr>
            <a:xfrm rot="6891774">
              <a:off x="2415117" y="1637933"/>
              <a:ext cx="867965" cy="867964"/>
            </a:xfrm>
            <a:prstGeom prst="arc">
              <a:avLst>
                <a:gd name="adj1" fmla="val 16476662"/>
                <a:gd name="adj2" fmla="val 19972976"/>
              </a:avLst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0</Words>
  <PresentationFormat>全屏显示(4:3)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calfjoy</dc:creator>
  <cp:lastModifiedBy>calfjoy</cp:lastModifiedBy>
  <cp:revision>55</cp:revision>
  <dcterms:modified xsi:type="dcterms:W3CDTF">2022-02-04T12:55:22Z</dcterms:modified>
</cp:coreProperties>
</file>