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T Norm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gif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527" y="2491022"/>
            <a:ext cx="13317461" cy="5304957"/>
            <a:chOff x="0" y="0"/>
            <a:chExt cx="3507480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7479" cy="1397190"/>
            </a:xfrm>
            <a:custGeom>
              <a:avLst/>
              <a:gdLst/>
              <a:ahLst/>
              <a:cxnLst/>
              <a:rect l="l" t="t" r="r" b="b"/>
              <a:pathLst>
                <a:path w="3507479" h="1397190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11508" y="1796681"/>
            <a:ext cx="4463399" cy="6565591"/>
            <a:chOff x="0" y="0"/>
            <a:chExt cx="1175545" cy="1729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5545" cy="1729209"/>
            </a:xfrm>
            <a:custGeom>
              <a:avLst/>
              <a:gdLst/>
              <a:ahLst/>
              <a:cxnLst/>
              <a:rect l="l" t="t" r="r" b="b"/>
              <a:pathLst>
                <a:path w="1175545" h="1729209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41009" y="863214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618995" y="7300759"/>
            <a:ext cx="2216227" cy="2123027"/>
            <a:chOff x="0" y="0"/>
            <a:chExt cx="812800" cy="7786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78619"/>
            </a:xfrm>
            <a:custGeom>
              <a:avLst/>
              <a:gdLst/>
              <a:ahLst/>
              <a:cxnLst/>
              <a:rect l="l" t="t" r="r" b="b"/>
              <a:pathLst>
                <a:path w="812800" h="778619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234412" y="2614776"/>
            <a:ext cx="4024888" cy="3086100"/>
            <a:chOff x="0" y="0"/>
            <a:chExt cx="1060053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0053" cy="812800"/>
            </a:xfrm>
            <a:custGeom>
              <a:avLst/>
              <a:gdLst/>
              <a:ahLst/>
              <a:cxnLst/>
              <a:rect l="l" t="t" r="r" b="b"/>
              <a:pathLst>
                <a:path w="1060053" h="812800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035180" y="1368096"/>
            <a:ext cx="2297758" cy="2076337"/>
          </a:xfrm>
          <a:custGeom>
            <a:avLst/>
            <a:gdLst/>
            <a:ahLst/>
            <a:cxnLst/>
            <a:rect l="l" t="t" r="r" b="b"/>
            <a:pathLst>
              <a:path w="2297758" h="2076337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704720" y="7501262"/>
            <a:ext cx="1804689" cy="1702970"/>
          </a:xfrm>
          <a:custGeom>
            <a:avLst/>
            <a:gdLst/>
            <a:ahLst/>
            <a:cxnLst/>
            <a:rect l="l" t="t" r="r" b="b"/>
            <a:pathLst>
              <a:path w="1804689" h="1702970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343207" y="3691803"/>
            <a:ext cx="3235387" cy="2632797"/>
          </a:xfrm>
          <a:custGeom>
            <a:avLst/>
            <a:gdLst/>
            <a:ahLst/>
            <a:cxnLst/>
            <a:rect l="l" t="t" r="r" b="b"/>
            <a:pathLst>
              <a:path w="3235387" h="2632797">
                <a:moveTo>
                  <a:pt x="0" y="0"/>
                </a:moveTo>
                <a:lnTo>
                  <a:pt x="3235388" y="0"/>
                </a:lnTo>
                <a:lnTo>
                  <a:pt x="3235388" y="2632797"/>
                </a:lnTo>
                <a:lnTo>
                  <a:pt x="0" y="2632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18073" y="130359"/>
            <a:ext cx="5072982" cy="1796681"/>
          </a:xfrm>
          <a:custGeom>
            <a:avLst/>
            <a:gdLst/>
            <a:ahLst/>
            <a:cxnLst/>
            <a:rect l="l" t="t" r="r" b="b"/>
            <a:pathLst>
              <a:path w="5072982" h="1796681">
                <a:moveTo>
                  <a:pt x="0" y="0"/>
                </a:moveTo>
                <a:lnTo>
                  <a:pt x="5072981" y="0"/>
                </a:lnTo>
                <a:lnTo>
                  <a:pt x="5072981" y="1796682"/>
                </a:lnTo>
                <a:lnTo>
                  <a:pt x="0" y="17966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18073" y="8649130"/>
            <a:ext cx="4646812" cy="1218341"/>
          </a:xfrm>
          <a:custGeom>
            <a:avLst/>
            <a:gdLst/>
            <a:ahLst/>
            <a:cxnLst/>
            <a:rect l="l" t="t" r="r" b="b"/>
            <a:pathLst>
              <a:path w="4646812" h="1218341">
                <a:moveTo>
                  <a:pt x="0" y="0"/>
                </a:moveTo>
                <a:lnTo>
                  <a:pt x="4646812" y="0"/>
                </a:lnTo>
                <a:lnTo>
                  <a:pt x="4646812" y="1218340"/>
                </a:lnTo>
                <a:lnTo>
                  <a:pt x="0" y="12183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45925" y="3151674"/>
            <a:ext cx="7490259" cy="210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</a:pPr>
            <a:r>
              <a:rPr lang="en-US" sz="7657" spc="-344">
                <a:solidFill>
                  <a:srgbClr val="272B47"/>
                </a:solidFill>
                <a:latin typeface="TT Norms Bold"/>
              </a:rPr>
              <a:t>GESTOR</a:t>
            </a:r>
          </a:p>
          <a:p>
            <a:pPr>
              <a:lnSpc>
                <a:spcPts val="8193"/>
              </a:lnSpc>
            </a:pPr>
            <a:r>
              <a:rPr lang="en-US" sz="7657" spc="-344">
                <a:solidFill>
                  <a:srgbClr val="272B47"/>
                </a:solidFill>
                <a:latin typeface="TT Norms Bold"/>
              </a:rPr>
              <a:t>FINANCIERO{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45925" y="5348123"/>
            <a:ext cx="7490259" cy="2153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Integrantes: Antonia Paredes &amp; Leandro Matamoros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Asignatura: Programación Orientada a Objetos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Profesor: Samuel Sepúlveda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Fecha: 12 de diciembre de 2023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}</a:t>
            </a:r>
          </a:p>
          <a:p>
            <a:pPr>
              <a:lnSpc>
                <a:spcPts val="2857"/>
              </a:lnSpc>
            </a:pPr>
            <a:endParaRPr lang="en-US" sz="2304">
              <a:solidFill>
                <a:srgbClr val="272B47"/>
              </a:solidFill>
              <a:latin typeface="TT Norm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36509" y="214995"/>
            <a:ext cx="1645582" cy="1383935"/>
          </a:xfrm>
          <a:custGeom>
            <a:avLst/>
            <a:gdLst/>
            <a:ahLst/>
            <a:cxnLst/>
            <a:rect l="l" t="t" r="r" b="b"/>
            <a:pathLst>
              <a:path w="1645582" h="1383935">
                <a:moveTo>
                  <a:pt x="0" y="0"/>
                </a:moveTo>
                <a:lnTo>
                  <a:pt x="1645582" y="0"/>
                </a:lnTo>
                <a:lnTo>
                  <a:pt x="1645582" y="1383935"/>
                </a:lnTo>
                <a:lnTo>
                  <a:pt x="0" y="138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6850" y="2058670"/>
            <a:ext cx="6550503" cy="3084830"/>
          </a:xfrm>
          <a:custGeom>
            <a:avLst/>
            <a:gdLst/>
            <a:ahLst/>
            <a:cxnLst/>
            <a:rect l="l" t="t" r="r" b="b"/>
            <a:pathLst>
              <a:path w="6550503" h="3084830">
                <a:moveTo>
                  <a:pt x="0" y="0"/>
                </a:moveTo>
                <a:lnTo>
                  <a:pt x="6550504" y="0"/>
                </a:lnTo>
                <a:lnTo>
                  <a:pt x="6550504" y="3084830"/>
                </a:lnTo>
                <a:lnTo>
                  <a:pt x="0" y="308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495CD9"/>
            </a:solidFill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856850" y="5895089"/>
            <a:ext cx="6550503" cy="3170944"/>
          </a:xfrm>
          <a:custGeom>
            <a:avLst/>
            <a:gdLst/>
            <a:ahLst/>
            <a:cxnLst/>
            <a:rect l="l" t="t" r="r" b="b"/>
            <a:pathLst>
              <a:path w="6550503" h="3170944">
                <a:moveTo>
                  <a:pt x="0" y="0"/>
                </a:moveTo>
                <a:lnTo>
                  <a:pt x="6550504" y="0"/>
                </a:lnTo>
                <a:lnTo>
                  <a:pt x="6550504" y="3170944"/>
                </a:lnTo>
                <a:lnTo>
                  <a:pt x="0" y="3170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495CD9"/>
            </a:solidFill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9144000" y="3167170"/>
            <a:ext cx="7292509" cy="4656472"/>
          </a:xfrm>
          <a:custGeom>
            <a:avLst/>
            <a:gdLst/>
            <a:ahLst/>
            <a:cxnLst/>
            <a:rect l="l" t="t" r="r" b="b"/>
            <a:pathLst>
              <a:path w="7292509" h="4656472">
                <a:moveTo>
                  <a:pt x="0" y="0"/>
                </a:moveTo>
                <a:lnTo>
                  <a:pt x="7292509" y="0"/>
                </a:lnTo>
                <a:lnTo>
                  <a:pt x="7292509" y="4656472"/>
                </a:lnTo>
                <a:lnTo>
                  <a:pt x="0" y="4656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495CD9"/>
            </a:solidFill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7623870" y="382270"/>
            <a:ext cx="304026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TT Norms Bold"/>
              </a:rPr>
              <a:t>Archivos CSV</a:t>
            </a:r>
          </a:p>
        </p:txBody>
      </p:sp>
      <p:sp>
        <p:nvSpPr>
          <p:cNvPr id="7" name="Freeform 7"/>
          <p:cNvSpPr/>
          <p:nvPr/>
        </p:nvSpPr>
        <p:spPr>
          <a:xfrm>
            <a:off x="15288443" y="2448830"/>
            <a:ext cx="1522493" cy="1436680"/>
          </a:xfrm>
          <a:custGeom>
            <a:avLst/>
            <a:gdLst/>
            <a:ahLst/>
            <a:cxnLst/>
            <a:rect l="l" t="t" r="r" b="b"/>
            <a:pathLst>
              <a:path w="1522493" h="1436680">
                <a:moveTo>
                  <a:pt x="0" y="0"/>
                </a:moveTo>
                <a:lnTo>
                  <a:pt x="1522493" y="0"/>
                </a:lnTo>
                <a:lnTo>
                  <a:pt x="1522493" y="1436680"/>
                </a:lnTo>
                <a:lnTo>
                  <a:pt x="0" y="1436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7402" y="2211845"/>
            <a:ext cx="16230600" cy="6571320"/>
            <a:chOff x="0" y="0"/>
            <a:chExt cx="4274726" cy="1730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30718"/>
            </a:xfrm>
            <a:custGeom>
              <a:avLst/>
              <a:gdLst/>
              <a:ahLst/>
              <a:cxnLst/>
              <a:rect l="l" t="t" r="r" b="b"/>
              <a:pathLst>
                <a:path w="4274726" h="173071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06391"/>
                  </a:lnTo>
                  <a:cubicBezTo>
                    <a:pt x="4274726" y="1712843"/>
                    <a:pt x="4272163" y="1719031"/>
                    <a:pt x="4267601" y="1723593"/>
                  </a:cubicBezTo>
                  <a:cubicBezTo>
                    <a:pt x="4263039" y="1728155"/>
                    <a:pt x="4256851" y="1730718"/>
                    <a:pt x="4250399" y="1730718"/>
                  </a:cubicBezTo>
                  <a:lnTo>
                    <a:pt x="24327" y="1730718"/>
                  </a:lnTo>
                  <a:cubicBezTo>
                    <a:pt x="10891" y="1730718"/>
                    <a:pt x="0" y="1719826"/>
                    <a:pt x="0" y="170639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177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156472" y="9651727"/>
            <a:ext cx="723907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30238" y="9635030"/>
            <a:ext cx="759932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491239" y="8878452"/>
            <a:ext cx="3242924" cy="1148536"/>
          </a:xfrm>
          <a:custGeom>
            <a:avLst/>
            <a:gdLst/>
            <a:ahLst/>
            <a:cxnLst/>
            <a:rect l="l" t="t" r="r" b="b"/>
            <a:pathLst>
              <a:path w="3242924" h="1148536">
                <a:moveTo>
                  <a:pt x="0" y="0"/>
                </a:moveTo>
                <a:lnTo>
                  <a:pt x="3242925" y="0"/>
                </a:lnTo>
                <a:lnTo>
                  <a:pt x="3242925" y="1148536"/>
                </a:lnTo>
                <a:lnTo>
                  <a:pt x="0" y="11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112702" y="3484245"/>
            <a:ext cx="7640996" cy="4043218"/>
          </a:xfrm>
          <a:custGeom>
            <a:avLst/>
            <a:gdLst/>
            <a:ahLst/>
            <a:cxnLst/>
            <a:rect l="l" t="t" r="r" b="b"/>
            <a:pathLst>
              <a:path w="7640996" h="4043218">
                <a:moveTo>
                  <a:pt x="0" y="0"/>
                </a:moveTo>
                <a:lnTo>
                  <a:pt x="7640996" y="0"/>
                </a:lnTo>
                <a:lnTo>
                  <a:pt x="7640996" y="4043217"/>
                </a:lnTo>
                <a:lnTo>
                  <a:pt x="0" y="4043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72164" y="3245254"/>
            <a:ext cx="7624221" cy="4521200"/>
          </a:xfrm>
          <a:custGeom>
            <a:avLst/>
            <a:gdLst/>
            <a:ahLst/>
            <a:cxnLst/>
            <a:rect l="l" t="t" r="r" b="b"/>
            <a:pathLst>
              <a:path w="7624221" h="4521200">
                <a:moveTo>
                  <a:pt x="0" y="0"/>
                </a:moveTo>
                <a:lnTo>
                  <a:pt x="7624222" y="0"/>
                </a:lnTo>
                <a:lnTo>
                  <a:pt x="7624222" y="4521199"/>
                </a:lnTo>
                <a:lnTo>
                  <a:pt x="0" y="4521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792306" y="683133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Manejo de errores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7402" y="2211845"/>
            <a:ext cx="16230600" cy="6571320"/>
            <a:chOff x="0" y="0"/>
            <a:chExt cx="4274726" cy="1730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30718"/>
            </a:xfrm>
            <a:custGeom>
              <a:avLst/>
              <a:gdLst/>
              <a:ahLst/>
              <a:cxnLst/>
              <a:rect l="l" t="t" r="r" b="b"/>
              <a:pathLst>
                <a:path w="4274726" h="173071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06391"/>
                  </a:lnTo>
                  <a:cubicBezTo>
                    <a:pt x="4274726" y="1712843"/>
                    <a:pt x="4272163" y="1719031"/>
                    <a:pt x="4267601" y="1723593"/>
                  </a:cubicBezTo>
                  <a:cubicBezTo>
                    <a:pt x="4263039" y="1728155"/>
                    <a:pt x="4256851" y="1730718"/>
                    <a:pt x="4250399" y="1730718"/>
                  </a:cubicBezTo>
                  <a:lnTo>
                    <a:pt x="24327" y="1730718"/>
                  </a:lnTo>
                  <a:cubicBezTo>
                    <a:pt x="10891" y="1730718"/>
                    <a:pt x="0" y="1719826"/>
                    <a:pt x="0" y="170639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177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156472" y="9651727"/>
            <a:ext cx="723907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30238" y="9635030"/>
            <a:ext cx="759932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491239" y="8878452"/>
            <a:ext cx="3242924" cy="1148536"/>
          </a:xfrm>
          <a:custGeom>
            <a:avLst/>
            <a:gdLst/>
            <a:ahLst/>
            <a:cxnLst/>
            <a:rect l="l" t="t" r="r" b="b"/>
            <a:pathLst>
              <a:path w="3242924" h="1148536">
                <a:moveTo>
                  <a:pt x="0" y="0"/>
                </a:moveTo>
                <a:lnTo>
                  <a:pt x="3242925" y="0"/>
                </a:lnTo>
                <a:lnTo>
                  <a:pt x="3242925" y="1148536"/>
                </a:lnTo>
                <a:lnTo>
                  <a:pt x="0" y="11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4500" y="4173468"/>
            <a:ext cx="7398202" cy="2999271"/>
          </a:xfrm>
          <a:custGeom>
            <a:avLst/>
            <a:gdLst/>
            <a:ahLst/>
            <a:cxnLst/>
            <a:rect l="l" t="t" r="r" b="b"/>
            <a:pathLst>
              <a:path w="7398202" h="2999271">
                <a:moveTo>
                  <a:pt x="0" y="0"/>
                </a:moveTo>
                <a:lnTo>
                  <a:pt x="7398202" y="0"/>
                </a:lnTo>
                <a:lnTo>
                  <a:pt x="7398202" y="2999271"/>
                </a:lnTo>
                <a:lnTo>
                  <a:pt x="0" y="2999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62" t="-5177" r="-2472" b="-565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32065" y="4173468"/>
            <a:ext cx="6909035" cy="2999271"/>
          </a:xfrm>
          <a:custGeom>
            <a:avLst/>
            <a:gdLst/>
            <a:ahLst/>
            <a:cxnLst/>
            <a:rect l="l" t="t" r="r" b="b"/>
            <a:pathLst>
              <a:path w="6909035" h="2999271">
                <a:moveTo>
                  <a:pt x="0" y="0"/>
                </a:moveTo>
                <a:lnTo>
                  <a:pt x="6909035" y="0"/>
                </a:lnTo>
                <a:lnTo>
                  <a:pt x="6909035" y="2999271"/>
                </a:lnTo>
                <a:lnTo>
                  <a:pt x="0" y="29992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24" t="-4796" r="-1264" b="-518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792306" y="683133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Manejo de errores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38312"/>
            <a:ext cx="18288000" cy="7002015"/>
            <a:chOff x="0" y="0"/>
            <a:chExt cx="4816593" cy="18441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44152"/>
            </a:xfrm>
            <a:custGeom>
              <a:avLst/>
              <a:gdLst/>
              <a:ahLst/>
              <a:cxnLst/>
              <a:rect l="l" t="t" r="r" b="b"/>
              <a:pathLst>
                <a:path w="4816592" h="184415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822562"/>
                  </a:lnTo>
                  <a:cubicBezTo>
                    <a:pt x="4816592" y="1834486"/>
                    <a:pt x="4806926" y="1844152"/>
                    <a:pt x="4795002" y="1844152"/>
                  </a:cubicBezTo>
                  <a:lnTo>
                    <a:pt x="21590" y="1844152"/>
                  </a:lnTo>
                  <a:cubicBezTo>
                    <a:pt x="9666" y="1844152"/>
                    <a:pt x="0" y="1834486"/>
                    <a:pt x="0" y="182256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91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156472" y="9651727"/>
            <a:ext cx="723907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30238" y="9635030"/>
            <a:ext cx="759932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491239" y="8878452"/>
            <a:ext cx="3242924" cy="1148536"/>
          </a:xfrm>
          <a:custGeom>
            <a:avLst/>
            <a:gdLst/>
            <a:ahLst/>
            <a:cxnLst/>
            <a:rect l="l" t="t" r="r" b="b"/>
            <a:pathLst>
              <a:path w="3242924" h="1148536">
                <a:moveTo>
                  <a:pt x="0" y="0"/>
                </a:moveTo>
                <a:lnTo>
                  <a:pt x="3242925" y="0"/>
                </a:lnTo>
                <a:lnTo>
                  <a:pt x="3242925" y="1148536"/>
                </a:lnTo>
                <a:lnTo>
                  <a:pt x="0" y="11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82415" y="1864275"/>
            <a:ext cx="3551710" cy="6583220"/>
          </a:xfrm>
          <a:custGeom>
            <a:avLst/>
            <a:gdLst/>
            <a:ahLst/>
            <a:cxnLst/>
            <a:rect l="l" t="t" r="r" b="b"/>
            <a:pathLst>
              <a:path w="3551710" h="6583220">
                <a:moveTo>
                  <a:pt x="0" y="0"/>
                </a:moveTo>
                <a:lnTo>
                  <a:pt x="3551710" y="0"/>
                </a:lnTo>
                <a:lnTo>
                  <a:pt x="3551710" y="6583220"/>
                </a:lnTo>
                <a:lnTo>
                  <a:pt x="0" y="6583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94" t="-831" r="-1743" b="-69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069088" y="1928608"/>
            <a:ext cx="3665076" cy="6518886"/>
          </a:xfrm>
          <a:custGeom>
            <a:avLst/>
            <a:gdLst/>
            <a:ahLst/>
            <a:cxnLst/>
            <a:rect l="l" t="t" r="r" b="b"/>
            <a:pathLst>
              <a:path w="3665076" h="6518886">
                <a:moveTo>
                  <a:pt x="0" y="0"/>
                </a:moveTo>
                <a:lnTo>
                  <a:pt x="3665076" y="0"/>
                </a:lnTo>
                <a:lnTo>
                  <a:pt x="3665076" y="6518887"/>
                </a:lnTo>
                <a:lnTo>
                  <a:pt x="0" y="6518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1" t="-347" b="-35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67589" y="1928608"/>
            <a:ext cx="3613731" cy="6518886"/>
          </a:xfrm>
          <a:custGeom>
            <a:avLst/>
            <a:gdLst/>
            <a:ahLst/>
            <a:cxnLst/>
            <a:rect l="l" t="t" r="r" b="b"/>
            <a:pathLst>
              <a:path w="3613731" h="6518886">
                <a:moveTo>
                  <a:pt x="0" y="0"/>
                </a:moveTo>
                <a:lnTo>
                  <a:pt x="3613730" y="0"/>
                </a:lnTo>
                <a:lnTo>
                  <a:pt x="3613730" y="6518887"/>
                </a:lnTo>
                <a:lnTo>
                  <a:pt x="0" y="6518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0" t="-687" r="-1236" b="-49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792306" y="683133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Diseño de las principales Guis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638312"/>
            <a:ext cx="18288000" cy="7002015"/>
            <a:chOff x="0" y="0"/>
            <a:chExt cx="4816593" cy="18441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44152"/>
            </a:xfrm>
            <a:custGeom>
              <a:avLst/>
              <a:gdLst/>
              <a:ahLst/>
              <a:cxnLst/>
              <a:rect l="l" t="t" r="r" b="b"/>
              <a:pathLst>
                <a:path w="4816592" h="184415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822562"/>
                  </a:lnTo>
                  <a:cubicBezTo>
                    <a:pt x="4816592" y="1834486"/>
                    <a:pt x="4806926" y="1844152"/>
                    <a:pt x="4795002" y="1844152"/>
                  </a:cubicBezTo>
                  <a:lnTo>
                    <a:pt x="21590" y="1844152"/>
                  </a:lnTo>
                  <a:cubicBezTo>
                    <a:pt x="9666" y="1844152"/>
                    <a:pt x="0" y="1834486"/>
                    <a:pt x="0" y="182256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91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156472" y="9651727"/>
            <a:ext cx="723907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30238" y="9635030"/>
            <a:ext cx="759932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491239" y="8878452"/>
            <a:ext cx="3242924" cy="1148536"/>
          </a:xfrm>
          <a:custGeom>
            <a:avLst/>
            <a:gdLst/>
            <a:ahLst/>
            <a:cxnLst/>
            <a:rect l="l" t="t" r="r" b="b"/>
            <a:pathLst>
              <a:path w="3242924" h="1148536">
                <a:moveTo>
                  <a:pt x="0" y="0"/>
                </a:moveTo>
                <a:lnTo>
                  <a:pt x="3242925" y="0"/>
                </a:lnTo>
                <a:lnTo>
                  <a:pt x="3242925" y="1148536"/>
                </a:lnTo>
                <a:lnTo>
                  <a:pt x="0" y="11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20779" y="1955426"/>
            <a:ext cx="3546430" cy="6522579"/>
          </a:xfrm>
          <a:custGeom>
            <a:avLst/>
            <a:gdLst/>
            <a:ahLst/>
            <a:cxnLst/>
            <a:rect l="l" t="t" r="r" b="b"/>
            <a:pathLst>
              <a:path w="3546430" h="6522579">
                <a:moveTo>
                  <a:pt x="0" y="0"/>
                </a:moveTo>
                <a:lnTo>
                  <a:pt x="3546430" y="0"/>
                </a:lnTo>
                <a:lnTo>
                  <a:pt x="3546430" y="6522579"/>
                </a:lnTo>
                <a:lnTo>
                  <a:pt x="0" y="6522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82" t="-686" r="-3390" b="-95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514909" y="1968914"/>
            <a:ext cx="3598522" cy="6509092"/>
          </a:xfrm>
          <a:custGeom>
            <a:avLst/>
            <a:gdLst/>
            <a:ahLst/>
            <a:cxnLst/>
            <a:rect l="l" t="t" r="r" b="b"/>
            <a:pathLst>
              <a:path w="3598522" h="6509092">
                <a:moveTo>
                  <a:pt x="0" y="0"/>
                </a:moveTo>
                <a:lnTo>
                  <a:pt x="3598522" y="0"/>
                </a:lnTo>
                <a:lnTo>
                  <a:pt x="3598522" y="6509091"/>
                </a:lnTo>
                <a:lnTo>
                  <a:pt x="0" y="6509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41" t="-447" r="-1731" b="-33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1955426"/>
            <a:ext cx="3648478" cy="6522579"/>
          </a:xfrm>
          <a:custGeom>
            <a:avLst/>
            <a:gdLst/>
            <a:ahLst/>
            <a:cxnLst/>
            <a:rect l="l" t="t" r="r" b="b"/>
            <a:pathLst>
              <a:path w="3648478" h="6522579">
                <a:moveTo>
                  <a:pt x="0" y="0"/>
                </a:moveTo>
                <a:lnTo>
                  <a:pt x="3648478" y="0"/>
                </a:lnTo>
                <a:lnTo>
                  <a:pt x="3648478" y="6522579"/>
                </a:lnTo>
                <a:lnTo>
                  <a:pt x="0" y="65225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9" t="-47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761131" y="1982609"/>
            <a:ext cx="3592242" cy="6468214"/>
          </a:xfrm>
          <a:custGeom>
            <a:avLst/>
            <a:gdLst/>
            <a:ahLst/>
            <a:cxnLst/>
            <a:rect l="l" t="t" r="r" b="b"/>
            <a:pathLst>
              <a:path w="3592242" h="6468214">
                <a:moveTo>
                  <a:pt x="0" y="0"/>
                </a:moveTo>
                <a:lnTo>
                  <a:pt x="3592242" y="0"/>
                </a:lnTo>
                <a:lnTo>
                  <a:pt x="3592242" y="6468214"/>
                </a:lnTo>
                <a:lnTo>
                  <a:pt x="0" y="646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00" r="-617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792306" y="683133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Diseño de las principales Guis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527" y="2491022"/>
            <a:ext cx="13317461" cy="5304957"/>
            <a:chOff x="0" y="0"/>
            <a:chExt cx="3507480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7479" cy="1397190"/>
            </a:xfrm>
            <a:custGeom>
              <a:avLst/>
              <a:gdLst/>
              <a:ahLst/>
              <a:cxnLst/>
              <a:rect l="l" t="t" r="r" b="b"/>
              <a:pathLst>
                <a:path w="3507479" h="1397190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11508" y="1796681"/>
            <a:ext cx="4463399" cy="6565591"/>
            <a:chOff x="0" y="0"/>
            <a:chExt cx="1175545" cy="1729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5545" cy="1729209"/>
            </a:xfrm>
            <a:custGeom>
              <a:avLst/>
              <a:gdLst/>
              <a:ahLst/>
              <a:cxnLst/>
              <a:rect l="l" t="t" r="r" b="b"/>
              <a:pathLst>
                <a:path w="1175545" h="1729209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41009" y="863214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618995" y="7300759"/>
            <a:ext cx="2216227" cy="2123027"/>
            <a:chOff x="0" y="0"/>
            <a:chExt cx="812800" cy="7786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78619"/>
            </a:xfrm>
            <a:custGeom>
              <a:avLst/>
              <a:gdLst/>
              <a:ahLst/>
              <a:cxnLst/>
              <a:rect l="l" t="t" r="r" b="b"/>
              <a:pathLst>
                <a:path w="812800" h="778619">
                  <a:moveTo>
                    <a:pt x="150211" y="0"/>
                  </a:moveTo>
                  <a:lnTo>
                    <a:pt x="662589" y="0"/>
                  </a:lnTo>
                  <a:cubicBezTo>
                    <a:pt x="702427" y="0"/>
                    <a:pt x="740634" y="15826"/>
                    <a:pt x="768804" y="43996"/>
                  </a:cubicBezTo>
                  <a:cubicBezTo>
                    <a:pt x="796974" y="72166"/>
                    <a:pt x="812800" y="110373"/>
                    <a:pt x="812800" y="150211"/>
                  </a:cubicBezTo>
                  <a:lnTo>
                    <a:pt x="812800" y="628407"/>
                  </a:lnTo>
                  <a:cubicBezTo>
                    <a:pt x="812800" y="668246"/>
                    <a:pt x="796974" y="706453"/>
                    <a:pt x="768804" y="734623"/>
                  </a:cubicBezTo>
                  <a:cubicBezTo>
                    <a:pt x="740634" y="762793"/>
                    <a:pt x="702427" y="778619"/>
                    <a:pt x="662589" y="778619"/>
                  </a:cubicBezTo>
                  <a:lnTo>
                    <a:pt x="150211" y="778619"/>
                  </a:lnTo>
                  <a:cubicBezTo>
                    <a:pt x="67252" y="778619"/>
                    <a:pt x="0" y="711367"/>
                    <a:pt x="0" y="628407"/>
                  </a:cubicBezTo>
                  <a:lnTo>
                    <a:pt x="0" y="150211"/>
                  </a:lnTo>
                  <a:cubicBezTo>
                    <a:pt x="0" y="110373"/>
                    <a:pt x="15826" y="72166"/>
                    <a:pt x="43996" y="43996"/>
                  </a:cubicBezTo>
                  <a:cubicBezTo>
                    <a:pt x="72166" y="15826"/>
                    <a:pt x="110373" y="0"/>
                    <a:pt x="15021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26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234412" y="2614776"/>
            <a:ext cx="4024888" cy="3086100"/>
            <a:chOff x="0" y="0"/>
            <a:chExt cx="1060053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0053" cy="812800"/>
            </a:xfrm>
            <a:custGeom>
              <a:avLst/>
              <a:gdLst/>
              <a:ahLst/>
              <a:cxnLst/>
              <a:rect l="l" t="t" r="r" b="b"/>
              <a:pathLst>
                <a:path w="1060053" h="812800">
                  <a:moveTo>
                    <a:pt x="98099" y="0"/>
                  </a:moveTo>
                  <a:lnTo>
                    <a:pt x="961954" y="0"/>
                  </a:lnTo>
                  <a:cubicBezTo>
                    <a:pt x="1016132" y="0"/>
                    <a:pt x="1060053" y="43920"/>
                    <a:pt x="1060053" y="98099"/>
                  </a:cubicBezTo>
                  <a:lnTo>
                    <a:pt x="1060053" y="714701"/>
                  </a:lnTo>
                  <a:cubicBezTo>
                    <a:pt x="1060053" y="768880"/>
                    <a:pt x="1016132" y="812800"/>
                    <a:pt x="961954" y="812800"/>
                  </a:cubicBezTo>
                  <a:lnTo>
                    <a:pt x="98099" y="812800"/>
                  </a:lnTo>
                  <a:cubicBezTo>
                    <a:pt x="43920" y="812800"/>
                    <a:pt x="0" y="768880"/>
                    <a:pt x="0" y="714701"/>
                  </a:cubicBezTo>
                  <a:lnTo>
                    <a:pt x="0" y="98099"/>
                  </a:lnTo>
                  <a:cubicBezTo>
                    <a:pt x="0" y="43920"/>
                    <a:pt x="43920" y="0"/>
                    <a:pt x="9809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06005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035180" y="1368096"/>
            <a:ext cx="2297758" cy="2076337"/>
          </a:xfrm>
          <a:custGeom>
            <a:avLst/>
            <a:gdLst/>
            <a:ahLst/>
            <a:cxnLst/>
            <a:rect l="l" t="t" r="r" b="b"/>
            <a:pathLst>
              <a:path w="2297758" h="2076337">
                <a:moveTo>
                  <a:pt x="0" y="0"/>
                </a:moveTo>
                <a:lnTo>
                  <a:pt x="2297758" y="0"/>
                </a:lnTo>
                <a:lnTo>
                  <a:pt x="2297758" y="2076337"/>
                </a:lnTo>
                <a:lnTo>
                  <a:pt x="0" y="207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704720" y="7501262"/>
            <a:ext cx="1804689" cy="1702970"/>
          </a:xfrm>
          <a:custGeom>
            <a:avLst/>
            <a:gdLst/>
            <a:ahLst/>
            <a:cxnLst/>
            <a:rect l="l" t="t" r="r" b="b"/>
            <a:pathLst>
              <a:path w="1804689" h="1702970">
                <a:moveTo>
                  <a:pt x="0" y="0"/>
                </a:moveTo>
                <a:lnTo>
                  <a:pt x="1804689" y="0"/>
                </a:lnTo>
                <a:lnTo>
                  <a:pt x="1804689" y="1702970"/>
                </a:lnTo>
                <a:lnTo>
                  <a:pt x="0" y="1702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343207" y="3691803"/>
            <a:ext cx="3235387" cy="2632797"/>
          </a:xfrm>
          <a:custGeom>
            <a:avLst/>
            <a:gdLst/>
            <a:ahLst/>
            <a:cxnLst/>
            <a:rect l="l" t="t" r="r" b="b"/>
            <a:pathLst>
              <a:path w="3235387" h="2632797">
                <a:moveTo>
                  <a:pt x="0" y="0"/>
                </a:moveTo>
                <a:lnTo>
                  <a:pt x="3235388" y="0"/>
                </a:lnTo>
                <a:lnTo>
                  <a:pt x="3235388" y="2632797"/>
                </a:lnTo>
                <a:lnTo>
                  <a:pt x="0" y="2632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18073" y="130359"/>
            <a:ext cx="5072982" cy="1796681"/>
          </a:xfrm>
          <a:custGeom>
            <a:avLst/>
            <a:gdLst/>
            <a:ahLst/>
            <a:cxnLst/>
            <a:rect l="l" t="t" r="r" b="b"/>
            <a:pathLst>
              <a:path w="5072982" h="1796681">
                <a:moveTo>
                  <a:pt x="0" y="0"/>
                </a:moveTo>
                <a:lnTo>
                  <a:pt x="5072981" y="0"/>
                </a:lnTo>
                <a:lnTo>
                  <a:pt x="5072981" y="1796682"/>
                </a:lnTo>
                <a:lnTo>
                  <a:pt x="0" y="17966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18073" y="8649130"/>
            <a:ext cx="4646812" cy="1218341"/>
          </a:xfrm>
          <a:custGeom>
            <a:avLst/>
            <a:gdLst/>
            <a:ahLst/>
            <a:cxnLst/>
            <a:rect l="l" t="t" r="r" b="b"/>
            <a:pathLst>
              <a:path w="4646812" h="1218341">
                <a:moveTo>
                  <a:pt x="0" y="0"/>
                </a:moveTo>
                <a:lnTo>
                  <a:pt x="4646812" y="0"/>
                </a:lnTo>
                <a:lnTo>
                  <a:pt x="4646812" y="1218340"/>
                </a:lnTo>
                <a:lnTo>
                  <a:pt x="0" y="12183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45925" y="3151674"/>
            <a:ext cx="7490259" cy="210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93"/>
              </a:lnSpc>
            </a:pPr>
            <a:r>
              <a:rPr lang="en-US" sz="7657" spc="-344">
                <a:solidFill>
                  <a:srgbClr val="272B47"/>
                </a:solidFill>
                <a:latin typeface="TT Norms Bold"/>
              </a:rPr>
              <a:t>GESTOR</a:t>
            </a:r>
          </a:p>
          <a:p>
            <a:pPr>
              <a:lnSpc>
                <a:spcPts val="8193"/>
              </a:lnSpc>
            </a:pPr>
            <a:r>
              <a:rPr lang="en-US" sz="7657" spc="-344">
                <a:solidFill>
                  <a:srgbClr val="272B47"/>
                </a:solidFill>
                <a:latin typeface="TT Norms Bold"/>
              </a:rPr>
              <a:t>FINANCIERO{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45925" y="5348123"/>
            <a:ext cx="7490259" cy="2153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Integrantes: Antonia Paredes &amp; Leandro Matamoros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Asignatura: Programación Orientada a Objetos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Profesor: Samuel Sepúlveda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Fecha: 12 de diciembre de 2023</a:t>
            </a:r>
          </a:p>
          <a:p>
            <a:pPr>
              <a:lnSpc>
                <a:spcPts val="2857"/>
              </a:lnSpc>
            </a:pPr>
            <a:r>
              <a:rPr lang="en-US" sz="2304">
                <a:solidFill>
                  <a:srgbClr val="272B47"/>
                </a:solidFill>
                <a:latin typeface="TT Norms Bold"/>
              </a:rPr>
              <a:t>}</a:t>
            </a:r>
          </a:p>
          <a:p>
            <a:pPr>
              <a:lnSpc>
                <a:spcPts val="2857"/>
              </a:lnSpc>
            </a:pPr>
            <a:endParaRPr lang="en-US" sz="2304">
              <a:solidFill>
                <a:srgbClr val="272B47"/>
              </a:solidFill>
              <a:latin typeface="TT Norm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6751" y="-837278"/>
            <a:ext cx="5272120" cy="5304957"/>
            <a:chOff x="0" y="0"/>
            <a:chExt cx="1388542" cy="1397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8542" cy="1397190"/>
            </a:xfrm>
            <a:custGeom>
              <a:avLst/>
              <a:gdLst/>
              <a:ahLst/>
              <a:cxnLst/>
              <a:rect l="l" t="t" r="r" b="b"/>
              <a:pathLst>
                <a:path w="1388542" h="1397190">
                  <a:moveTo>
                    <a:pt x="74892" y="0"/>
                  </a:moveTo>
                  <a:lnTo>
                    <a:pt x="1313650" y="0"/>
                  </a:lnTo>
                  <a:cubicBezTo>
                    <a:pt x="1355012" y="0"/>
                    <a:pt x="1388542" y="33530"/>
                    <a:pt x="1388542" y="74892"/>
                  </a:cubicBezTo>
                  <a:lnTo>
                    <a:pt x="1388542" y="1322299"/>
                  </a:lnTo>
                  <a:cubicBezTo>
                    <a:pt x="1388542" y="1363660"/>
                    <a:pt x="1355012" y="1397190"/>
                    <a:pt x="1313650" y="1397190"/>
                  </a:cubicBezTo>
                  <a:lnTo>
                    <a:pt x="74892" y="1397190"/>
                  </a:lnTo>
                  <a:cubicBezTo>
                    <a:pt x="33530" y="1397190"/>
                    <a:pt x="0" y="1363660"/>
                    <a:pt x="0" y="1322299"/>
                  </a:cubicBezTo>
                  <a:lnTo>
                    <a:pt x="0" y="74892"/>
                  </a:lnTo>
                  <a:cubicBezTo>
                    <a:pt x="0" y="33530"/>
                    <a:pt x="33530" y="0"/>
                    <a:pt x="748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88542" cy="1444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93845" y="2953536"/>
            <a:ext cx="4194875" cy="4964511"/>
            <a:chOff x="0" y="0"/>
            <a:chExt cx="1104823" cy="13075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23" cy="1307526"/>
            </a:xfrm>
            <a:custGeom>
              <a:avLst/>
              <a:gdLst/>
              <a:ahLst/>
              <a:cxnLst/>
              <a:rect l="l" t="t" r="r" b="b"/>
              <a:pathLst>
                <a:path w="1104823" h="1307526">
                  <a:moveTo>
                    <a:pt x="94124" y="0"/>
                  </a:moveTo>
                  <a:lnTo>
                    <a:pt x="1010699" y="0"/>
                  </a:lnTo>
                  <a:cubicBezTo>
                    <a:pt x="1035662" y="0"/>
                    <a:pt x="1059603" y="9917"/>
                    <a:pt x="1077255" y="27568"/>
                  </a:cubicBezTo>
                  <a:cubicBezTo>
                    <a:pt x="1094907" y="45220"/>
                    <a:pt x="1104823" y="69161"/>
                    <a:pt x="1104823" y="94124"/>
                  </a:cubicBezTo>
                  <a:lnTo>
                    <a:pt x="1104823" y="1213402"/>
                  </a:lnTo>
                  <a:cubicBezTo>
                    <a:pt x="1104823" y="1238365"/>
                    <a:pt x="1094907" y="1262306"/>
                    <a:pt x="1077255" y="1279957"/>
                  </a:cubicBezTo>
                  <a:cubicBezTo>
                    <a:pt x="1059603" y="1297609"/>
                    <a:pt x="1035662" y="1307526"/>
                    <a:pt x="1010699" y="1307526"/>
                  </a:cubicBezTo>
                  <a:lnTo>
                    <a:pt x="94124" y="1307526"/>
                  </a:lnTo>
                  <a:cubicBezTo>
                    <a:pt x="69161" y="1307526"/>
                    <a:pt x="45220" y="1297609"/>
                    <a:pt x="27568" y="1279957"/>
                  </a:cubicBezTo>
                  <a:cubicBezTo>
                    <a:pt x="9917" y="1262306"/>
                    <a:pt x="0" y="1238365"/>
                    <a:pt x="0" y="1213402"/>
                  </a:cubicBezTo>
                  <a:lnTo>
                    <a:pt x="0" y="94124"/>
                  </a:lnTo>
                  <a:cubicBezTo>
                    <a:pt x="0" y="69161"/>
                    <a:pt x="9917" y="45220"/>
                    <a:pt x="27568" y="27568"/>
                  </a:cubicBezTo>
                  <a:cubicBezTo>
                    <a:pt x="45220" y="9917"/>
                    <a:pt x="69161" y="0"/>
                    <a:pt x="94124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04823" cy="1355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29038" y="6064261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927537" y="6541938"/>
            <a:ext cx="1689101" cy="2130746"/>
          </a:xfrm>
          <a:custGeom>
            <a:avLst/>
            <a:gdLst/>
            <a:ahLst/>
            <a:cxnLst/>
            <a:rect l="l" t="t" r="r" b="b"/>
            <a:pathLst>
              <a:path w="1689101" h="2130746">
                <a:moveTo>
                  <a:pt x="0" y="0"/>
                </a:moveTo>
                <a:lnTo>
                  <a:pt x="1689101" y="0"/>
                </a:lnTo>
                <a:lnTo>
                  <a:pt x="1689101" y="2130746"/>
                </a:lnTo>
                <a:lnTo>
                  <a:pt x="0" y="2130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16638" y="1463576"/>
            <a:ext cx="3239044" cy="2979921"/>
          </a:xfrm>
          <a:custGeom>
            <a:avLst/>
            <a:gdLst/>
            <a:ahLst/>
            <a:cxnLst/>
            <a:rect l="l" t="t" r="r" b="b"/>
            <a:pathLst>
              <a:path w="3239044" h="2979921">
                <a:moveTo>
                  <a:pt x="0" y="0"/>
                </a:moveTo>
                <a:lnTo>
                  <a:pt x="3239044" y="0"/>
                </a:lnTo>
                <a:lnTo>
                  <a:pt x="3239044" y="2979920"/>
                </a:lnTo>
                <a:lnTo>
                  <a:pt x="0" y="297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0910" y="2858286"/>
            <a:ext cx="9982284" cy="675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Problema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Solución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Diagrama UML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Modelo del programa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Manejo de errores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Ventanas de usuario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Demostración del prototipo</a:t>
            </a:r>
          </a:p>
          <a:p>
            <a:pPr>
              <a:lnSpc>
                <a:spcPts val="6719"/>
              </a:lnSpc>
            </a:pPr>
            <a:r>
              <a:rPr lang="en-US" sz="4800">
                <a:solidFill>
                  <a:srgbClr val="272B47"/>
                </a:solidFill>
                <a:latin typeface="TT Norms Bold"/>
              </a:rPr>
              <a:t>     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7986" y="1135143"/>
            <a:ext cx="9595209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spc="-417">
                <a:solidFill>
                  <a:srgbClr val="272B47"/>
                </a:solidFill>
                <a:latin typeface="TT Norms Bold"/>
              </a:rPr>
              <a:t>CONTENIDOS {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69008"/>
            <a:ext cx="16230600" cy="6571320"/>
            <a:chOff x="0" y="0"/>
            <a:chExt cx="4274726" cy="1730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30718"/>
            </a:xfrm>
            <a:custGeom>
              <a:avLst/>
              <a:gdLst/>
              <a:ahLst/>
              <a:cxnLst/>
              <a:rect l="l" t="t" r="r" b="b"/>
              <a:pathLst>
                <a:path w="4274726" h="173071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06391"/>
                  </a:lnTo>
                  <a:cubicBezTo>
                    <a:pt x="4274726" y="1712843"/>
                    <a:pt x="4272163" y="1719031"/>
                    <a:pt x="4267601" y="1723593"/>
                  </a:cubicBezTo>
                  <a:cubicBezTo>
                    <a:pt x="4263039" y="1728155"/>
                    <a:pt x="4256851" y="1730718"/>
                    <a:pt x="4250399" y="1730718"/>
                  </a:cubicBezTo>
                  <a:lnTo>
                    <a:pt x="24327" y="1730718"/>
                  </a:lnTo>
                  <a:cubicBezTo>
                    <a:pt x="10891" y="1730718"/>
                    <a:pt x="0" y="1719826"/>
                    <a:pt x="0" y="170639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177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85672" y="1344543"/>
            <a:ext cx="3716655" cy="486728"/>
            <a:chOff x="0" y="0"/>
            <a:chExt cx="4955540" cy="648970"/>
          </a:xfrm>
        </p:grpSpPr>
        <p:sp>
          <p:nvSpPr>
            <p:cNvPr id="6" name="Freeform 6"/>
            <p:cNvSpPr/>
            <p:nvPr/>
          </p:nvSpPr>
          <p:spPr>
            <a:xfrm>
              <a:off x="48260" y="44450"/>
              <a:ext cx="4857750" cy="557530"/>
            </a:xfrm>
            <a:custGeom>
              <a:avLst/>
              <a:gdLst/>
              <a:ahLst/>
              <a:cxnLst/>
              <a:rect l="l" t="t" r="r" b="b"/>
              <a:pathLst>
                <a:path w="4857750" h="557530">
                  <a:moveTo>
                    <a:pt x="26670" y="214630"/>
                  </a:moveTo>
                  <a:cubicBezTo>
                    <a:pt x="2433320" y="53340"/>
                    <a:pt x="2876550" y="31750"/>
                    <a:pt x="3338830" y="19050"/>
                  </a:cubicBezTo>
                  <a:cubicBezTo>
                    <a:pt x="3784600" y="6350"/>
                    <a:pt x="4410710" y="0"/>
                    <a:pt x="4650740" y="6350"/>
                  </a:cubicBezTo>
                  <a:cubicBezTo>
                    <a:pt x="4742180" y="8890"/>
                    <a:pt x="4810760" y="3810"/>
                    <a:pt x="4838700" y="19050"/>
                  </a:cubicBezTo>
                  <a:cubicBezTo>
                    <a:pt x="4850130" y="25400"/>
                    <a:pt x="4855210" y="34290"/>
                    <a:pt x="4856480" y="41910"/>
                  </a:cubicBezTo>
                  <a:cubicBezTo>
                    <a:pt x="4857750" y="49530"/>
                    <a:pt x="4852670" y="59690"/>
                    <a:pt x="4842510" y="67310"/>
                  </a:cubicBezTo>
                  <a:cubicBezTo>
                    <a:pt x="4817110" y="85090"/>
                    <a:pt x="4757420" y="86360"/>
                    <a:pt x="4667250" y="97790"/>
                  </a:cubicBezTo>
                  <a:cubicBezTo>
                    <a:pt x="4358640" y="138430"/>
                    <a:pt x="3092450" y="222250"/>
                    <a:pt x="2618740" y="274320"/>
                  </a:cubicBezTo>
                  <a:cubicBezTo>
                    <a:pt x="2366010" y="302260"/>
                    <a:pt x="2247900" y="318770"/>
                    <a:pt x="2039620" y="353060"/>
                  </a:cubicBezTo>
                  <a:cubicBezTo>
                    <a:pt x="1794510" y="393700"/>
                    <a:pt x="1320800" y="532130"/>
                    <a:pt x="1243330" y="508000"/>
                  </a:cubicBezTo>
                  <a:cubicBezTo>
                    <a:pt x="1226820" y="502920"/>
                    <a:pt x="1219200" y="492760"/>
                    <a:pt x="1219200" y="483870"/>
                  </a:cubicBezTo>
                  <a:cubicBezTo>
                    <a:pt x="1219200" y="474980"/>
                    <a:pt x="1230630" y="461010"/>
                    <a:pt x="1239520" y="457200"/>
                  </a:cubicBezTo>
                  <a:cubicBezTo>
                    <a:pt x="1249680" y="453390"/>
                    <a:pt x="1257300" y="463550"/>
                    <a:pt x="1281430" y="466090"/>
                  </a:cubicBezTo>
                  <a:cubicBezTo>
                    <a:pt x="1421130" y="477520"/>
                    <a:pt x="2322830" y="415290"/>
                    <a:pt x="2725420" y="401320"/>
                  </a:cubicBezTo>
                  <a:cubicBezTo>
                    <a:pt x="3013710" y="391160"/>
                    <a:pt x="3366770" y="372110"/>
                    <a:pt x="3468370" y="383540"/>
                  </a:cubicBezTo>
                  <a:cubicBezTo>
                    <a:pt x="3495040" y="386080"/>
                    <a:pt x="3509010" y="387350"/>
                    <a:pt x="3517900" y="396240"/>
                  </a:cubicBezTo>
                  <a:cubicBezTo>
                    <a:pt x="3524250" y="401320"/>
                    <a:pt x="3526790" y="411480"/>
                    <a:pt x="3525520" y="419100"/>
                  </a:cubicBezTo>
                  <a:cubicBezTo>
                    <a:pt x="3524250" y="425450"/>
                    <a:pt x="3521710" y="430530"/>
                    <a:pt x="3511550" y="438150"/>
                  </a:cubicBezTo>
                  <a:cubicBezTo>
                    <a:pt x="3473450" y="466090"/>
                    <a:pt x="3219450" y="557530"/>
                    <a:pt x="3166110" y="552450"/>
                  </a:cubicBezTo>
                  <a:cubicBezTo>
                    <a:pt x="3148330" y="551180"/>
                    <a:pt x="3135630" y="542290"/>
                    <a:pt x="3133090" y="534670"/>
                  </a:cubicBezTo>
                  <a:cubicBezTo>
                    <a:pt x="3130550" y="527050"/>
                    <a:pt x="3144520" y="505460"/>
                    <a:pt x="3153410" y="504190"/>
                  </a:cubicBezTo>
                  <a:cubicBezTo>
                    <a:pt x="3162300" y="502920"/>
                    <a:pt x="3182620" y="516890"/>
                    <a:pt x="3183890" y="525780"/>
                  </a:cubicBezTo>
                  <a:cubicBezTo>
                    <a:pt x="3185160" y="533400"/>
                    <a:pt x="3168650" y="552450"/>
                    <a:pt x="3159760" y="553720"/>
                  </a:cubicBezTo>
                  <a:cubicBezTo>
                    <a:pt x="3152140" y="554990"/>
                    <a:pt x="3136900" y="544830"/>
                    <a:pt x="3134360" y="537210"/>
                  </a:cubicBezTo>
                  <a:cubicBezTo>
                    <a:pt x="3131820" y="528320"/>
                    <a:pt x="3138170" y="515620"/>
                    <a:pt x="3150870" y="504190"/>
                  </a:cubicBezTo>
                  <a:cubicBezTo>
                    <a:pt x="3191510" y="468630"/>
                    <a:pt x="3451860" y="379730"/>
                    <a:pt x="3500120" y="389890"/>
                  </a:cubicBezTo>
                  <a:cubicBezTo>
                    <a:pt x="3515360" y="392430"/>
                    <a:pt x="3525520" y="405130"/>
                    <a:pt x="3525520" y="412750"/>
                  </a:cubicBezTo>
                  <a:cubicBezTo>
                    <a:pt x="3525520" y="421640"/>
                    <a:pt x="3516630" y="433070"/>
                    <a:pt x="3500120" y="440690"/>
                  </a:cubicBezTo>
                  <a:cubicBezTo>
                    <a:pt x="3448050" y="463550"/>
                    <a:pt x="3284220" y="434340"/>
                    <a:pt x="3108960" y="438150"/>
                  </a:cubicBezTo>
                  <a:cubicBezTo>
                    <a:pt x="2750820" y="444500"/>
                    <a:pt x="1772920" y="505460"/>
                    <a:pt x="1474470" y="510540"/>
                  </a:cubicBezTo>
                  <a:cubicBezTo>
                    <a:pt x="1362710" y="511810"/>
                    <a:pt x="1280160" y="523240"/>
                    <a:pt x="1243330" y="508000"/>
                  </a:cubicBezTo>
                  <a:cubicBezTo>
                    <a:pt x="1229360" y="501650"/>
                    <a:pt x="1219200" y="492760"/>
                    <a:pt x="1219200" y="483870"/>
                  </a:cubicBezTo>
                  <a:cubicBezTo>
                    <a:pt x="1219200" y="474980"/>
                    <a:pt x="1224280" y="466090"/>
                    <a:pt x="1239520" y="457200"/>
                  </a:cubicBezTo>
                  <a:cubicBezTo>
                    <a:pt x="1311910" y="412750"/>
                    <a:pt x="1789430" y="342900"/>
                    <a:pt x="2033270" y="302260"/>
                  </a:cubicBezTo>
                  <a:cubicBezTo>
                    <a:pt x="2241550" y="267970"/>
                    <a:pt x="2360930" y="251460"/>
                    <a:pt x="2613660" y="223520"/>
                  </a:cubicBezTo>
                  <a:cubicBezTo>
                    <a:pt x="3087370" y="171450"/>
                    <a:pt x="4348480" y="86360"/>
                    <a:pt x="4659630" y="48260"/>
                  </a:cubicBezTo>
                  <a:cubicBezTo>
                    <a:pt x="4752340" y="36830"/>
                    <a:pt x="4810760" y="6350"/>
                    <a:pt x="4838700" y="19050"/>
                  </a:cubicBezTo>
                  <a:cubicBezTo>
                    <a:pt x="4850130" y="24130"/>
                    <a:pt x="4857750" y="39370"/>
                    <a:pt x="4856480" y="48260"/>
                  </a:cubicBezTo>
                  <a:cubicBezTo>
                    <a:pt x="4855210" y="57150"/>
                    <a:pt x="4843780" y="66040"/>
                    <a:pt x="4829810" y="69850"/>
                  </a:cubicBezTo>
                  <a:cubicBezTo>
                    <a:pt x="4798060" y="80010"/>
                    <a:pt x="4729480" y="59690"/>
                    <a:pt x="4650740" y="57150"/>
                  </a:cubicBezTo>
                  <a:cubicBezTo>
                    <a:pt x="4494530" y="52070"/>
                    <a:pt x="4220210" y="53340"/>
                    <a:pt x="3949700" y="57150"/>
                  </a:cubicBezTo>
                  <a:cubicBezTo>
                    <a:pt x="3577590" y="62230"/>
                    <a:pt x="3135630" y="72390"/>
                    <a:pt x="2622550" y="96520"/>
                  </a:cubicBezTo>
                  <a:cubicBezTo>
                    <a:pt x="1912620" y="130810"/>
                    <a:pt x="332740" y="267970"/>
                    <a:pt x="85090" y="265430"/>
                  </a:cubicBezTo>
                  <a:cubicBezTo>
                    <a:pt x="41910" y="265430"/>
                    <a:pt x="22860" y="269240"/>
                    <a:pt x="10160" y="259080"/>
                  </a:cubicBezTo>
                  <a:cubicBezTo>
                    <a:pt x="2540" y="252730"/>
                    <a:pt x="0" y="238760"/>
                    <a:pt x="2540" y="231140"/>
                  </a:cubicBezTo>
                  <a:cubicBezTo>
                    <a:pt x="5080" y="223520"/>
                    <a:pt x="26670" y="214630"/>
                    <a:pt x="26670" y="214630"/>
                  </a:cubicBezTo>
                </a:path>
              </a:pathLst>
            </a:custGeom>
            <a:solidFill>
              <a:srgbClr val="45D1F2"/>
            </a:solidFill>
            <a:ln cap="sq">
              <a:noFill/>
              <a:prstDash val="solid"/>
              <a:miter/>
            </a:ln>
          </p:spPr>
        </p:sp>
      </p:grpSp>
      <p:sp>
        <p:nvSpPr>
          <p:cNvPr id="7" name="AutoShape 7"/>
          <p:cNvSpPr/>
          <p:nvPr/>
        </p:nvSpPr>
        <p:spPr>
          <a:xfrm>
            <a:off x="11156472" y="9651727"/>
            <a:ext cx="723907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530238" y="9635030"/>
            <a:ext cx="759932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7491239" y="8878452"/>
            <a:ext cx="3242924" cy="1148536"/>
          </a:xfrm>
          <a:custGeom>
            <a:avLst/>
            <a:gdLst/>
            <a:ahLst/>
            <a:cxnLst/>
            <a:rect l="l" t="t" r="r" b="b"/>
            <a:pathLst>
              <a:path w="3242924" h="1148536">
                <a:moveTo>
                  <a:pt x="0" y="0"/>
                </a:moveTo>
                <a:lnTo>
                  <a:pt x="3242925" y="0"/>
                </a:lnTo>
                <a:lnTo>
                  <a:pt x="3242925" y="1148536"/>
                </a:lnTo>
                <a:lnTo>
                  <a:pt x="0" y="11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798001" y="2596394"/>
            <a:ext cx="5337260" cy="5516548"/>
          </a:xfrm>
          <a:custGeom>
            <a:avLst/>
            <a:gdLst/>
            <a:ahLst/>
            <a:cxnLst/>
            <a:rect l="l" t="t" r="r" b="b"/>
            <a:pathLst>
              <a:path w="5337260" h="5516548">
                <a:moveTo>
                  <a:pt x="0" y="0"/>
                </a:moveTo>
                <a:lnTo>
                  <a:pt x="5337260" y="0"/>
                </a:lnTo>
                <a:lnTo>
                  <a:pt x="5337260" y="5516547"/>
                </a:lnTo>
                <a:lnTo>
                  <a:pt x="0" y="55165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792306" y="396621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Contextualización del problema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A3ABD2B-0735-B3C6-DAED-26C96F80D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585" y="2158443"/>
            <a:ext cx="609600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69008"/>
            <a:ext cx="16230600" cy="6571320"/>
            <a:chOff x="0" y="0"/>
            <a:chExt cx="4274726" cy="1730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30718"/>
            </a:xfrm>
            <a:custGeom>
              <a:avLst/>
              <a:gdLst/>
              <a:ahLst/>
              <a:cxnLst/>
              <a:rect l="l" t="t" r="r" b="b"/>
              <a:pathLst>
                <a:path w="4274726" h="173071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06391"/>
                  </a:lnTo>
                  <a:cubicBezTo>
                    <a:pt x="4274726" y="1712843"/>
                    <a:pt x="4272163" y="1719031"/>
                    <a:pt x="4267601" y="1723593"/>
                  </a:cubicBezTo>
                  <a:cubicBezTo>
                    <a:pt x="4263039" y="1728155"/>
                    <a:pt x="4256851" y="1730718"/>
                    <a:pt x="4250399" y="1730718"/>
                  </a:cubicBezTo>
                  <a:lnTo>
                    <a:pt x="24327" y="1730718"/>
                  </a:lnTo>
                  <a:cubicBezTo>
                    <a:pt x="10891" y="1730718"/>
                    <a:pt x="0" y="1719826"/>
                    <a:pt x="0" y="170639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177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156472" y="9651727"/>
            <a:ext cx="7239077" cy="49978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30238" y="9635030"/>
            <a:ext cx="7599325" cy="16696"/>
          </a:xfrm>
          <a:prstGeom prst="line">
            <a:avLst/>
          </a:prstGeom>
          <a:ln w="66675" cap="rnd">
            <a:solidFill>
              <a:srgbClr val="495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491239" y="8878452"/>
            <a:ext cx="3242924" cy="1148536"/>
          </a:xfrm>
          <a:custGeom>
            <a:avLst/>
            <a:gdLst/>
            <a:ahLst/>
            <a:cxnLst/>
            <a:rect l="l" t="t" r="r" b="b"/>
            <a:pathLst>
              <a:path w="3242924" h="1148536">
                <a:moveTo>
                  <a:pt x="0" y="0"/>
                </a:moveTo>
                <a:lnTo>
                  <a:pt x="3242925" y="0"/>
                </a:lnTo>
                <a:lnTo>
                  <a:pt x="3242925" y="1148536"/>
                </a:lnTo>
                <a:lnTo>
                  <a:pt x="0" y="11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740723" y="3092858"/>
            <a:ext cx="4328365" cy="4809295"/>
          </a:xfrm>
          <a:custGeom>
            <a:avLst/>
            <a:gdLst/>
            <a:ahLst/>
            <a:cxnLst/>
            <a:rect l="l" t="t" r="r" b="b"/>
            <a:pathLst>
              <a:path w="4328365" h="4809295">
                <a:moveTo>
                  <a:pt x="0" y="0"/>
                </a:moveTo>
                <a:lnTo>
                  <a:pt x="4328365" y="0"/>
                </a:lnTo>
                <a:lnTo>
                  <a:pt x="4328365" y="4809294"/>
                </a:lnTo>
                <a:lnTo>
                  <a:pt x="0" y="48092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792306" y="683133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Planteamiento de la solución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B04FD8-5E95-120C-906B-34F533D4D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7" y="2449505"/>
            <a:ext cx="609600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49422"/>
            <a:ext cx="18288000" cy="8337578"/>
          </a:xfrm>
          <a:custGeom>
            <a:avLst/>
            <a:gdLst/>
            <a:ahLst/>
            <a:cxnLst/>
            <a:rect l="l" t="t" r="r" b="b"/>
            <a:pathLst>
              <a:path w="18288000" h="8337578">
                <a:moveTo>
                  <a:pt x="0" y="0"/>
                </a:moveTo>
                <a:lnTo>
                  <a:pt x="18288000" y="0"/>
                </a:lnTo>
                <a:lnTo>
                  <a:pt x="18288000" y="8337578"/>
                </a:lnTo>
                <a:lnTo>
                  <a:pt x="0" y="8337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92306" y="683133"/>
            <a:ext cx="8703388" cy="71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sz="4800" spc="-105">
                <a:solidFill>
                  <a:srgbClr val="272B47"/>
                </a:solidFill>
                <a:latin typeface="TT Norms Bold"/>
              </a:rPr>
              <a:t>Diagrama UML</a:t>
            </a:r>
          </a:p>
        </p:txBody>
      </p:sp>
      <p:sp>
        <p:nvSpPr>
          <p:cNvPr id="4" name="Freeform 4"/>
          <p:cNvSpPr/>
          <p:nvPr/>
        </p:nvSpPr>
        <p:spPr>
          <a:xfrm>
            <a:off x="16436509" y="214995"/>
            <a:ext cx="1645582" cy="1383935"/>
          </a:xfrm>
          <a:custGeom>
            <a:avLst/>
            <a:gdLst/>
            <a:ahLst/>
            <a:cxnLst/>
            <a:rect l="l" t="t" r="r" b="b"/>
            <a:pathLst>
              <a:path w="1645582" h="1383935">
                <a:moveTo>
                  <a:pt x="0" y="0"/>
                </a:moveTo>
                <a:lnTo>
                  <a:pt x="1645582" y="0"/>
                </a:lnTo>
                <a:lnTo>
                  <a:pt x="1645582" y="1383935"/>
                </a:lnTo>
                <a:lnTo>
                  <a:pt x="0" y="1383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0961" y="1295144"/>
            <a:ext cx="4141973" cy="7963156"/>
          </a:xfrm>
          <a:custGeom>
            <a:avLst/>
            <a:gdLst/>
            <a:ahLst/>
            <a:cxnLst/>
            <a:rect l="l" t="t" r="r" b="b"/>
            <a:pathLst>
              <a:path w="4141973" h="7963156">
                <a:moveTo>
                  <a:pt x="0" y="0"/>
                </a:moveTo>
                <a:lnTo>
                  <a:pt x="4141973" y="0"/>
                </a:lnTo>
                <a:lnTo>
                  <a:pt x="4141973" y="7963156"/>
                </a:lnTo>
                <a:lnTo>
                  <a:pt x="0" y="796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79124" y="4767249"/>
            <a:ext cx="9435802" cy="7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6"/>
              </a:lnSpc>
            </a:pPr>
            <a:r>
              <a:rPr lang="en-US" sz="5203" spc="-114">
                <a:solidFill>
                  <a:srgbClr val="272B47"/>
                </a:solidFill>
                <a:latin typeface="TT Norms Bold"/>
              </a:rPr>
              <a:t>Modelo del programa</a:t>
            </a:r>
          </a:p>
        </p:txBody>
      </p:sp>
      <p:sp>
        <p:nvSpPr>
          <p:cNvPr id="4" name="Freeform 4"/>
          <p:cNvSpPr/>
          <p:nvPr/>
        </p:nvSpPr>
        <p:spPr>
          <a:xfrm>
            <a:off x="16436509" y="214995"/>
            <a:ext cx="1645582" cy="1383935"/>
          </a:xfrm>
          <a:custGeom>
            <a:avLst/>
            <a:gdLst/>
            <a:ahLst/>
            <a:cxnLst/>
            <a:rect l="l" t="t" r="r" b="b"/>
            <a:pathLst>
              <a:path w="1645582" h="1383935">
                <a:moveTo>
                  <a:pt x="0" y="0"/>
                </a:moveTo>
                <a:lnTo>
                  <a:pt x="1645582" y="0"/>
                </a:lnTo>
                <a:lnTo>
                  <a:pt x="1645582" y="1383935"/>
                </a:lnTo>
                <a:lnTo>
                  <a:pt x="0" y="1383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649816" y="6679487"/>
            <a:ext cx="4407219" cy="2780555"/>
          </a:xfrm>
          <a:custGeom>
            <a:avLst/>
            <a:gdLst/>
            <a:ahLst/>
            <a:cxnLst/>
            <a:rect l="l" t="t" r="r" b="b"/>
            <a:pathLst>
              <a:path w="4407219" h="2780555">
                <a:moveTo>
                  <a:pt x="0" y="0"/>
                </a:moveTo>
                <a:lnTo>
                  <a:pt x="4407219" y="0"/>
                </a:lnTo>
                <a:lnTo>
                  <a:pt x="4407219" y="2780554"/>
                </a:lnTo>
                <a:lnTo>
                  <a:pt x="0" y="278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70436" y="1886467"/>
            <a:ext cx="10223028" cy="7864881"/>
          </a:xfrm>
          <a:custGeom>
            <a:avLst/>
            <a:gdLst/>
            <a:ahLst/>
            <a:cxnLst/>
            <a:rect l="l" t="t" r="r" b="b"/>
            <a:pathLst>
              <a:path w="10223028" h="7864881">
                <a:moveTo>
                  <a:pt x="0" y="0"/>
                </a:moveTo>
                <a:lnTo>
                  <a:pt x="10223027" y="0"/>
                </a:lnTo>
                <a:lnTo>
                  <a:pt x="10223027" y="7864881"/>
                </a:lnTo>
                <a:lnTo>
                  <a:pt x="0" y="786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357779" y="1886467"/>
            <a:ext cx="7031657" cy="6790768"/>
          </a:xfrm>
          <a:custGeom>
            <a:avLst/>
            <a:gdLst/>
            <a:ahLst/>
            <a:cxnLst/>
            <a:rect l="l" t="t" r="r" b="b"/>
            <a:pathLst>
              <a:path w="7031657" h="6790768">
                <a:moveTo>
                  <a:pt x="0" y="0"/>
                </a:moveTo>
                <a:lnTo>
                  <a:pt x="7031657" y="0"/>
                </a:lnTo>
                <a:lnTo>
                  <a:pt x="7031657" y="6790769"/>
                </a:lnTo>
                <a:lnTo>
                  <a:pt x="0" y="6790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6436509" y="214995"/>
            <a:ext cx="1645582" cy="1383935"/>
          </a:xfrm>
          <a:custGeom>
            <a:avLst/>
            <a:gdLst/>
            <a:ahLst/>
            <a:cxnLst/>
            <a:rect l="l" t="t" r="r" b="b"/>
            <a:pathLst>
              <a:path w="1645582" h="1383935">
                <a:moveTo>
                  <a:pt x="0" y="0"/>
                </a:moveTo>
                <a:lnTo>
                  <a:pt x="1645582" y="0"/>
                </a:lnTo>
                <a:lnTo>
                  <a:pt x="1645582" y="1383935"/>
                </a:lnTo>
                <a:lnTo>
                  <a:pt x="0" y="1383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26946" y="952500"/>
            <a:ext cx="291000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TT Norms Bold"/>
              </a:rPr>
              <a:t>Clase Gastos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29441" y="952500"/>
            <a:ext cx="3088332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TT Norms Bold"/>
              </a:rPr>
              <a:t>Clase Usuario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36509" y="214995"/>
            <a:ext cx="1645582" cy="1383935"/>
          </a:xfrm>
          <a:custGeom>
            <a:avLst/>
            <a:gdLst/>
            <a:ahLst/>
            <a:cxnLst/>
            <a:rect l="l" t="t" r="r" b="b"/>
            <a:pathLst>
              <a:path w="1645582" h="1383935">
                <a:moveTo>
                  <a:pt x="0" y="0"/>
                </a:moveTo>
                <a:lnTo>
                  <a:pt x="1645582" y="0"/>
                </a:lnTo>
                <a:lnTo>
                  <a:pt x="1645582" y="1383935"/>
                </a:lnTo>
                <a:lnTo>
                  <a:pt x="0" y="138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5121" y="5834556"/>
            <a:ext cx="16897758" cy="4192884"/>
          </a:xfrm>
          <a:custGeom>
            <a:avLst/>
            <a:gdLst/>
            <a:ahLst/>
            <a:cxnLst/>
            <a:rect l="l" t="t" r="r" b="b"/>
            <a:pathLst>
              <a:path w="16897758" h="4192884">
                <a:moveTo>
                  <a:pt x="0" y="0"/>
                </a:moveTo>
                <a:lnTo>
                  <a:pt x="16897758" y="0"/>
                </a:lnTo>
                <a:lnTo>
                  <a:pt x="16897758" y="4192884"/>
                </a:lnTo>
                <a:lnTo>
                  <a:pt x="0" y="4192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09" b="-419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58980" y="755280"/>
            <a:ext cx="11590372" cy="4790855"/>
          </a:xfrm>
          <a:custGeom>
            <a:avLst/>
            <a:gdLst/>
            <a:ahLst/>
            <a:cxnLst/>
            <a:rect l="l" t="t" r="r" b="b"/>
            <a:pathLst>
              <a:path w="11590372" h="4790855">
                <a:moveTo>
                  <a:pt x="0" y="0"/>
                </a:moveTo>
                <a:lnTo>
                  <a:pt x="11590372" y="0"/>
                </a:lnTo>
                <a:lnTo>
                  <a:pt x="11590372" y="4790855"/>
                </a:lnTo>
                <a:lnTo>
                  <a:pt x="0" y="4790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127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73077" y="382270"/>
            <a:ext cx="3341846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TT Norms Bold"/>
              </a:rPr>
              <a:t>Clase Finanzas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36509" y="214995"/>
            <a:ext cx="1645582" cy="1383935"/>
          </a:xfrm>
          <a:custGeom>
            <a:avLst/>
            <a:gdLst/>
            <a:ahLst/>
            <a:cxnLst/>
            <a:rect l="l" t="t" r="r" b="b"/>
            <a:pathLst>
              <a:path w="1645582" h="1383935">
                <a:moveTo>
                  <a:pt x="0" y="0"/>
                </a:moveTo>
                <a:lnTo>
                  <a:pt x="1645582" y="0"/>
                </a:lnTo>
                <a:lnTo>
                  <a:pt x="1645582" y="1383935"/>
                </a:lnTo>
                <a:lnTo>
                  <a:pt x="0" y="138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847408"/>
            <a:ext cx="4839635" cy="2922846"/>
          </a:xfrm>
          <a:custGeom>
            <a:avLst/>
            <a:gdLst/>
            <a:ahLst/>
            <a:cxnLst/>
            <a:rect l="l" t="t" r="r" b="b"/>
            <a:pathLst>
              <a:path w="4839635" h="2922846">
                <a:moveTo>
                  <a:pt x="0" y="0"/>
                </a:moveTo>
                <a:lnTo>
                  <a:pt x="4839635" y="0"/>
                </a:lnTo>
                <a:lnTo>
                  <a:pt x="4839635" y="2922846"/>
                </a:lnTo>
                <a:lnTo>
                  <a:pt x="0" y="2922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940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5374350"/>
            <a:ext cx="8072523" cy="3883950"/>
          </a:xfrm>
          <a:custGeom>
            <a:avLst/>
            <a:gdLst/>
            <a:ahLst/>
            <a:cxnLst/>
            <a:rect l="l" t="t" r="r" b="b"/>
            <a:pathLst>
              <a:path w="8072523" h="3883950">
                <a:moveTo>
                  <a:pt x="0" y="0"/>
                </a:moveTo>
                <a:lnTo>
                  <a:pt x="8072523" y="0"/>
                </a:lnTo>
                <a:lnTo>
                  <a:pt x="8072523" y="3883950"/>
                </a:lnTo>
                <a:lnTo>
                  <a:pt x="0" y="3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278826" y="382270"/>
            <a:ext cx="373034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TT Norms Bold"/>
              </a:rPr>
              <a:t>Package “datos”</a:t>
            </a:r>
          </a:p>
        </p:txBody>
      </p:sp>
      <p:sp>
        <p:nvSpPr>
          <p:cNvPr id="6" name="Freeform 6"/>
          <p:cNvSpPr/>
          <p:nvPr/>
        </p:nvSpPr>
        <p:spPr>
          <a:xfrm>
            <a:off x="10677869" y="3512806"/>
            <a:ext cx="4894873" cy="4262989"/>
          </a:xfrm>
          <a:custGeom>
            <a:avLst/>
            <a:gdLst/>
            <a:ahLst/>
            <a:cxnLst/>
            <a:rect l="l" t="t" r="r" b="b"/>
            <a:pathLst>
              <a:path w="4894873" h="4262989">
                <a:moveTo>
                  <a:pt x="0" y="0"/>
                </a:moveTo>
                <a:lnTo>
                  <a:pt x="4894873" y="0"/>
                </a:lnTo>
                <a:lnTo>
                  <a:pt x="4894873" y="4262990"/>
                </a:lnTo>
                <a:lnTo>
                  <a:pt x="0" y="42629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116</Words>
  <Application>Microsoft Office PowerPoint</Application>
  <PresentationFormat>Personalizado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TT Norms Bold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gestor financiero</dc:title>
  <cp:lastModifiedBy>antonia paredes</cp:lastModifiedBy>
  <cp:revision>2</cp:revision>
  <dcterms:created xsi:type="dcterms:W3CDTF">2006-08-16T00:00:00Z</dcterms:created>
  <dcterms:modified xsi:type="dcterms:W3CDTF">2023-12-11T20:29:08Z</dcterms:modified>
  <dc:identifier>DAF2sjDqVyk</dc:identifier>
</cp:coreProperties>
</file>