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0071100" cy="142494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92F00E-C560-40FF-AC9E-F52FA5C365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A0A46A-E5A9-4E9B-8B4E-448AB03762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72B487-FE60-49AD-B598-D44F0EF76F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ADEB23-2E7A-4D9E-ADB1-F5B9C9F2AA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1D8ABC-3312-41B4-9355-2A4D3C2179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6C43D2-C58C-4729-8255-6CB4B4FE14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DFE2A88-FBAE-4213-9DA5-EAF157F2DC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F8044A1-BCCF-4C77-BB65-39B9DDDAEF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65E3000-B8AB-4157-BAD7-81724B4ABA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245798-DF36-4629-8B97-ABD60B2B6E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A8B9AD-8ED3-4559-83BD-4EDEBB0208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142494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142494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1100" cy="142494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1"/>
  <p:tag name="AS_OS" val="Unix 5.4.0.1088"/>
  <p:tag name="AS_RELEASE_DATE" val="2022.12.14"/>
  <p:tag name="AS_TITLE" val="Aspose.Slides for .NET Standard 2.0"/>
  <p:tag name="AS_VERSION" val="22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4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7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2023-03-04T19:40:06.451</cp:lastPrinted>
  <dcterms:created xsi:type="dcterms:W3CDTF">2023-03-04T19:40:06Z</dcterms:created>
  <dcterms:modified xsi:type="dcterms:W3CDTF">2023-03-04T19:40:07Z</dcterms:modified>
</cp:coreProperties>
</file>