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76" r:id="rId2"/>
    <p:sldMasterId id="2147483663" r:id="rId3"/>
  </p:sldMasterIdLst>
  <p:notesMasterIdLst>
    <p:notesMasterId r:id="rId37"/>
  </p:notesMasterIdLst>
  <p:handoutMasterIdLst>
    <p:handoutMasterId r:id="rId38"/>
  </p:handoutMasterIdLst>
  <p:sldIdLst>
    <p:sldId id="256" r:id="rId4"/>
    <p:sldId id="257" r:id="rId5"/>
    <p:sldId id="258" r:id="rId6"/>
    <p:sldId id="259" r:id="rId7"/>
    <p:sldId id="260" r:id="rId8"/>
    <p:sldId id="262" r:id="rId9"/>
    <p:sldId id="261" r:id="rId10"/>
    <p:sldId id="263" r:id="rId11"/>
    <p:sldId id="264" r:id="rId12"/>
    <p:sldId id="265" r:id="rId13"/>
    <p:sldId id="283" r:id="rId14"/>
    <p:sldId id="266" r:id="rId15"/>
    <p:sldId id="267" r:id="rId16"/>
    <p:sldId id="268" r:id="rId17"/>
    <p:sldId id="269" r:id="rId18"/>
    <p:sldId id="270" r:id="rId19"/>
    <p:sldId id="271" r:id="rId20"/>
    <p:sldId id="273" r:id="rId21"/>
    <p:sldId id="272" r:id="rId22"/>
    <p:sldId id="284" r:id="rId23"/>
    <p:sldId id="274" r:id="rId24"/>
    <p:sldId id="275" r:id="rId25"/>
    <p:sldId id="276" r:id="rId26"/>
    <p:sldId id="277" r:id="rId27"/>
    <p:sldId id="285" r:id="rId28"/>
    <p:sldId id="282" r:id="rId29"/>
    <p:sldId id="286" r:id="rId30"/>
    <p:sldId id="278" r:id="rId31"/>
    <p:sldId id="279" r:id="rId32"/>
    <p:sldId id="280" r:id="rId33"/>
    <p:sldId id="281" r:id="rId34"/>
    <p:sldId id="288" r:id="rId35"/>
    <p:sldId id="287" r:id="rId36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736" userDrawn="1">
          <p15:clr>
            <a:srgbClr val="A4A3A4"/>
          </p15:clr>
        </p15:guide>
        <p15:guide id="2" pos="147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3C41"/>
    <a:srgbClr val="FEFEFE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D1EA4F-B1FD-BE46-A905-BFF90CD02F8A}" v="97" dt="2019-05-17T10:11:36.28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93" autoAdjust="0"/>
    <p:restoredTop sz="94660"/>
  </p:normalViewPr>
  <p:slideViewPr>
    <p:cSldViewPr snapToGrid="0">
      <p:cViewPr varScale="1">
        <p:scale>
          <a:sx n="171" d="100"/>
          <a:sy n="171" d="100"/>
        </p:scale>
        <p:origin x="576" y="16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8" d="100"/>
          <a:sy n="88" d="100"/>
        </p:scale>
        <p:origin x="2964" y="66"/>
      </p:cViewPr>
      <p:guideLst>
        <p:guide orient="horz" pos="2736"/>
        <p:guide pos="147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presProps" Target="presProps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microsoft.com/office/2015/10/relationships/revisionInfo" Target="revisionInfo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microsoft.com/office/2016/11/relationships/changesInfo" Target="changesInfos/changesInfo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ksim Smirnov" userId="8986901a-0ecb-4630-9e86-3a3b5e7d6166" providerId="ADAL" clId="{05D1EA4F-B1FD-BE46-A905-BFF90CD02F8A}"/>
    <pc:docChg chg="undo custSel addSld delSld modSld sldOrd">
      <pc:chgData name="Maksim Smirnov" userId="8986901a-0ecb-4630-9e86-3a3b5e7d6166" providerId="ADAL" clId="{05D1EA4F-B1FD-BE46-A905-BFF90CD02F8A}" dt="2019-05-17T10:11:36.285" v="2591"/>
      <pc:docMkLst>
        <pc:docMk/>
      </pc:docMkLst>
      <pc:sldChg chg="modSp add">
        <pc:chgData name="Maksim Smirnov" userId="8986901a-0ecb-4630-9e86-3a3b5e7d6166" providerId="ADAL" clId="{05D1EA4F-B1FD-BE46-A905-BFF90CD02F8A}" dt="2019-04-14T14:00:25.096" v="82" actId="20577"/>
        <pc:sldMkLst>
          <pc:docMk/>
          <pc:sldMk cId="4083044813" sldId="256"/>
        </pc:sldMkLst>
        <pc:spChg chg="mod">
          <ac:chgData name="Maksim Smirnov" userId="8986901a-0ecb-4630-9e86-3a3b5e7d6166" providerId="ADAL" clId="{05D1EA4F-B1FD-BE46-A905-BFF90CD02F8A}" dt="2019-04-14T14:00:05.354" v="52" actId="20577"/>
          <ac:spMkLst>
            <pc:docMk/>
            <pc:sldMk cId="4083044813" sldId="256"/>
            <ac:spMk id="2" creationId="{3736F8E0-3E71-2747-BDB1-B6320629148D}"/>
          </ac:spMkLst>
        </pc:spChg>
        <pc:spChg chg="mod">
          <ac:chgData name="Maksim Smirnov" userId="8986901a-0ecb-4630-9e86-3a3b5e7d6166" providerId="ADAL" clId="{05D1EA4F-B1FD-BE46-A905-BFF90CD02F8A}" dt="2019-04-14T14:00:25.096" v="82" actId="20577"/>
          <ac:spMkLst>
            <pc:docMk/>
            <pc:sldMk cId="4083044813" sldId="256"/>
            <ac:spMk id="3" creationId="{97A7C350-7CBD-0041-9808-3C01074FE6CB}"/>
          </ac:spMkLst>
        </pc:spChg>
      </pc:sldChg>
      <pc:sldChg chg="modSp add">
        <pc:chgData name="Maksim Smirnov" userId="8986901a-0ecb-4630-9e86-3a3b5e7d6166" providerId="ADAL" clId="{05D1EA4F-B1FD-BE46-A905-BFF90CD02F8A}" dt="2019-05-11T16:42:09.877" v="2186"/>
        <pc:sldMkLst>
          <pc:docMk/>
          <pc:sldMk cId="4103058928" sldId="257"/>
        </pc:sldMkLst>
        <pc:spChg chg="mod">
          <ac:chgData name="Maksim Smirnov" userId="8986901a-0ecb-4630-9e86-3a3b5e7d6166" providerId="ADAL" clId="{05D1EA4F-B1FD-BE46-A905-BFF90CD02F8A}" dt="2019-04-14T14:09:35.290" v="103" actId="20577"/>
          <ac:spMkLst>
            <pc:docMk/>
            <pc:sldMk cId="4103058928" sldId="257"/>
            <ac:spMk id="2" creationId="{39CC45F2-F034-584E-9AD1-EC2875D9A10B}"/>
          </ac:spMkLst>
        </pc:spChg>
        <pc:spChg chg="mod">
          <ac:chgData name="Maksim Smirnov" userId="8986901a-0ecb-4630-9e86-3a3b5e7d6166" providerId="ADAL" clId="{05D1EA4F-B1FD-BE46-A905-BFF90CD02F8A}" dt="2019-05-11T16:42:09.877" v="2186"/>
          <ac:spMkLst>
            <pc:docMk/>
            <pc:sldMk cId="4103058928" sldId="257"/>
            <ac:spMk id="3" creationId="{D430546A-C5D0-2247-A30A-5990BA6A433C}"/>
          </ac:spMkLst>
        </pc:spChg>
      </pc:sldChg>
      <pc:sldChg chg="addSp delSp modSp add">
        <pc:chgData name="Maksim Smirnov" userId="8986901a-0ecb-4630-9e86-3a3b5e7d6166" providerId="ADAL" clId="{05D1EA4F-B1FD-BE46-A905-BFF90CD02F8A}" dt="2019-04-28T09:34:45.707" v="2015"/>
        <pc:sldMkLst>
          <pc:docMk/>
          <pc:sldMk cId="2919803567" sldId="258"/>
        </pc:sldMkLst>
        <pc:spChg chg="mod">
          <ac:chgData name="Maksim Smirnov" userId="8986901a-0ecb-4630-9e86-3a3b5e7d6166" providerId="ADAL" clId="{05D1EA4F-B1FD-BE46-A905-BFF90CD02F8A}" dt="2019-04-28T09:34:45.707" v="2015"/>
          <ac:spMkLst>
            <pc:docMk/>
            <pc:sldMk cId="2919803567" sldId="258"/>
            <ac:spMk id="2" creationId="{A22415FF-DFCB-364C-A8F9-572BD6011BF6}"/>
          </ac:spMkLst>
        </pc:spChg>
        <pc:spChg chg="mod">
          <ac:chgData name="Maksim Smirnov" userId="8986901a-0ecb-4630-9e86-3a3b5e7d6166" providerId="ADAL" clId="{05D1EA4F-B1FD-BE46-A905-BFF90CD02F8A}" dt="2019-04-14T14:17:44.159" v="426" actId="20577"/>
          <ac:spMkLst>
            <pc:docMk/>
            <pc:sldMk cId="2919803567" sldId="258"/>
            <ac:spMk id="3" creationId="{DCCF12D7-7463-C049-AF1B-15F21A42A8D2}"/>
          </ac:spMkLst>
        </pc:spChg>
        <pc:spChg chg="del">
          <ac:chgData name="Maksim Smirnov" userId="8986901a-0ecb-4630-9e86-3a3b5e7d6166" providerId="ADAL" clId="{05D1EA4F-B1FD-BE46-A905-BFF90CD02F8A}" dt="2019-04-14T14:17:26.001" v="409" actId="931"/>
          <ac:spMkLst>
            <pc:docMk/>
            <pc:sldMk cId="2919803567" sldId="258"/>
            <ac:spMk id="4" creationId="{00063A5D-6BC7-144B-9902-0E30B0F6242C}"/>
          </ac:spMkLst>
        </pc:spChg>
        <pc:spChg chg="mod">
          <ac:chgData name="Maksim Smirnov" userId="8986901a-0ecb-4630-9e86-3a3b5e7d6166" providerId="ADAL" clId="{05D1EA4F-B1FD-BE46-A905-BFF90CD02F8A}" dt="2019-04-14T14:18:56.036" v="489" actId="20577"/>
          <ac:spMkLst>
            <pc:docMk/>
            <pc:sldMk cId="2919803567" sldId="258"/>
            <ac:spMk id="5" creationId="{FD5A2C38-7BDC-9F43-9F40-BAE5D1951C55}"/>
          </ac:spMkLst>
        </pc:spChg>
        <pc:picChg chg="add mod">
          <ac:chgData name="Maksim Smirnov" userId="8986901a-0ecb-4630-9e86-3a3b5e7d6166" providerId="ADAL" clId="{05D1EA4F-B1FD-BE46-A905-BFF90CD02F8A}" dt="2019-04-14T14:17:28.876" v="410" actId="1076"/>
          <ac:picMkLst>
            <pc:docMk/>
            <pc:sldMk cId="2919803567" sldId="258"/>
            <ac:picMk id="8" creationId="{1663E115-D2C5-0043-A67C-D474435A6D0C}"/>
          </ac:picMkLst>
        </pc:picChg>
      </pc:sldChg>
      <pc:sldChg chg="addSp delSp modSp add">
        <pc:chgData name="Maksim Smirnov" userId="8986901a-0ecb-4630-9e86-3a3b5e7d6166" providerId="ADAL" clId="{05D1EA4F-B1FD-BE46-A905-BFF90CD02F8A}" dt="2019-04-14T14:27:46.056" v="724" actId="931"/>
        <pc:sldMkLst>
          <pc:docMk/>
          <pc:sldMk cId="3467121049" sldId="259"/>
        </pc:sldMkLst>
        <pc:spChg chg="mod">
          <ac:chgData name="Maksim Smirnov" userId="8986901a-0ecb-4630-9e86-3a3b5e7d6166" providerId="ADAL" clId="{05D1EA4F-B1FD-BE46-A905-BFF90CD02F8A}" dt="2019-04-14T14:21:13.206" v="544" actId="20577"/>
          <ac:spMkLst>
            <pc:docMk/>
            <pc:sldMk cId="3467121049" sldId="259"/>
            <ac:spMk id="2" creationId="{F16BCAAD-188C-DD4A-BD12-D1791AA36B02}"/>
          </ac:spMkLst>
        </pc:spChg>
        <pc:spChg chg="del">
          <ac:chgData name="Maksim Smirnov" userId="8986901a-0ecb-4630-9e86-3a3b5e7d6166" providerId="ADAL" clId="{05D1EA4F-B1FD-BE46-A905-BFF90CD02F8A}" dt="2019-04-14T14:27:46.056" v="724" actId="931"/>
          <ac:spMkLst>
            <pc:docMk/>
            <pc:sldMk cId="3467121049" sldId="259"/>
            <ac:spMk id="3" creationId="{5CBD5743-94BD-AA49-B9D8-8FB79D2207EC}"/>
          </ac:spMkLst>
        </pc:spChg>
        <pc:spChg chg="mod">
          <ac:chgData name="Maksim Smirnov" userId="8986901a-0ecb-4630-9e86-3a3b5e7d6166" providerId="ADAL" clId="{05D1EA4F-B1FD-BE46-A905-BFF90CD02F8A}" dt="2019-04-14T14:21:24.230" v="547" actId="20577"/>
          <ac:spMkLst>
            <pc:docMk/>
            <pc:sldMk cId="3467121049" sldId="259"/>
            <ac:spMk id="5" creationId="{AE10C48B-C8FC-BE4E-8819-17E89D45193B}"/>
          </ac:spMkLst>
        </pc:spChg>
        <pc:spChg chg="mod">
          <ac:chgData name="Maksim Smirnov" userId="8986901a-0ecb-4630-9e86-3a3b5e7d6166" providerId="ADAL" clId="{05D1EA4F-B1FD-BE46-A905-BFF90CD02F8A}" dt="2019-04-14T14:21:27.736" v="557" actId="20577"/>
          <ac:spMkLst>
            <pc:docMk/>
            <pc:sldMk cId="3467121049" sldId="259"/>
            <ac:spMk id="11" creationId="{034A0D90-0326-FF4C-B0E8-08735D79FB78}"/>
          </ac:spMkLst>
        </pc:spChg>
        <pc:spChg chg="mod">
          <ac:chgData name="Maksim Smirnov" userId="8986901a-0ecb-4630-9e86-3a3b5e7d6166" providerId="ADAL" clId="{05D1EA4F-B1FD-BE46-A905-BFF90CD02F8A}" dt="2019-04-14T14:21:30.127" v="558" actId="20577"/>
          <ac:spMkLst>
            <pc:docMk/>
            <pc:sldMk cId="3467121049" sldId="259"/>
            <ac:spMk id="12" creationId="{6F36D200-F64E-E04B-8F1D-404E8AD8E3DB}"/>
          </ac:spMkLst>
        </pc:spChg>
        <pc:spChg chg="mod">
          <ac:chgData name="Maksim Smirnov" userId="8986901a-0ecb-4630-9e86-3a3b5e7d6166" providerId="ADAL" clId="{05D1EA4F-B1FD-BE46-A905-BFF90CD02F8A}" dt="2019-04-14T14:21:45.066" v="571" actId="20577"/>
          <ac:spMkLst>
            <pc:docMk/>
            <pc:sldMk cId="3467121049" sldId="259"/>
            <ac:spMk id="13" creationId="{009E5407-99B0-1B44-9C92-64E2C5B3FD5B}"/>
          </ac:spMkLst>
        </pc:spChg>
        <pc:spChg chg="mod">
          <ac:chgData name="Maksim Smirnov" userId="8986901a-0ecb-4630-9e86-3a3b5e7d6166" providerId="ADAL" clId="{05D1EA4F-B1FD-BE46-A905-BFF90CD02F8A}" dt="2019-04-14T14:21:47.075" v="578" actId="20577"/>
          <ac:spMkLst>
            <pc:docMk/>
            <pc:sldMk cId="3467121049" sldId="259"/>
            <ac:spMk id="14" creationId="{5A43EEDA-A092-3346-B044-40424D316BDE}"/>
          </ac:spMkLst>
        </pc:spChg>
        <pc:spChg chg="mod">
          <ac:chgData name="Maksim Smirnov" userId="8986901a-0ecb-4630-9e86-3a3b5e7d6166" providerId="ADAL" clId="{05D1EA4F-B1FD-BE46-A905-BFF90CD02F8A}" dt="2019-04-14T14:21:51.226" v="585" actId="20577"/>
          <ac:spMkLst>
            <pc:docMk/>
            <pc:sldMk cId="3467121049" sldId="259"/>
            <ac:spMk id="15" creationId="{08452239-21CC-F042-9B68-CD1E31FF727F}"/>
          </ac:spMkLst>
        </pc:spChg>
        <pc:picChg chg="add mod">
          <ac:chgData name="Maksim Smirnov" userId="8986901a-0ecb-4630-9e86-3a3b5e7d6166" providerId="ADAL" clId="{05D1EA4F-B1FD-BE46-A905-BFF90CD02F8A}" dt="2019-04-14T14:27:46.056" v="724" actId="931"/>
          <ac:picMkLst>
            <pc:docMk/>
            <pc:sldMk cId="3467121049" sldId="259"/>
            <ac:picMk id="18" creationId="{241FBBB9-E636-D84E-A7F0-AE30183537CB}"/>
          </ac:picMkLst>
        </pc:picChg>
      </pc:sldChg>
      <pc:sldChg chg="addSp delSp modSp add">
        <pc:chgData name="Maksim Smirnov" userId="8986901a-0ecb-4630-9e86-3a3b5e7d6166" providerId="ADAL" clId="{05D1EA4F-B1FD-BE46-A905-BFF90CD02F8A}" dt="2019-04-14T14:28:18.288" v="747" actId="20577"/>
        <pc:sldMkLst>
          <pc:docMk/>
          <pc:sldMk cId="286808883" sldId="260"/>
        </pc:sldMkLst>
        <pc:spChg chg="del">
          <ac:chgData name="Maksim Smirnov" userId="8986901a-0ecb-4630-9e86-3a3b5e7d6166" providerId="ADAL" clId="{05D1EA4F-B1FD-BE46-A905-BFF90CD02F8A}" dt="2019-04-14T14:27:51.588" v="725" actId="931"/>
          <ac:spMkLst>
            <pc:docMk/>
            <pc:sldMk cId="286808883" sldId="260"/>
            <ac:spMk id="3" creationId="{5CBD5743-94BD-AA49-B9D8-8FB79D2207EC}"/>
          </ac:spMkLst>
        </pc:spChg>
        <pc:spChg chg="mod">
          <ac:chgData name="Maksim Smirnov" userId="8986901a-0ecb-4630-9e86-3a3b5e7d6166" providerId="ADAL" clId="{05D1EA4F-B1FD-BE46-A905-BFF90CD02F8A}" dt="2019-04-14T14:22:00.722" v="590" actId="20577"/>
          <ac:spMkLst>
            <pc:docMk/>
            <pc:sldMk cId="286808883" sldId="260"/>
            <ac:spMk id="5" creationId="{AE10C48B-C8FC-BE4E-8819-17E89D45193B}"/>
          </ac:spMkLst>
        </pc:spChg>
        <pc:spChg chg="mod">
          <ac:chgData name="Maksim Smirnov" userId="8986901a-0ecb-4630-9e86-3a3b5e7d6166" providerId="ADAL" clId="{05D1EA4F-B1FD-BE46-A905-BFF90CD02F8A}" dt="2019-04-14T14:22:04.892" v="598" actId="20577"/>
          <ac:spMkLst>
            <pc:docMk/>
            <pc:sldMk cId="286808883" sldId="260"/>
            <ac:spMk id="11" creationId="{034A0D90-0326-FF4C-B0E8-08735D79FB78}"/>
          </ac:spMkLst>
        </pc:spChg>
        <pc:spChg chg="mod">
          <ac:chgData name="Maksim Smirnov" userId="8986901a-0ecb-4630-9e86-3a3b5e7d6166" providerId="ADAL" clId="{05D1EA4F-B1FD-BE46-A905-BFF90CD02F8A}" dt="2019-04-14T14:28:09.713" v="726" actId="20577"/>
          <ac:spMkLst>
            <pc:docMk/>
            <pc:sldMk cId="286808883" sldId="260"/>
            <ac:spMk id="12" creationId="{6F36D200-F64E-E04B-8F1D-404E8AD8E3DB}"/>
          </ac:spMkLst>
        </pc:spChg>
        <pc:spChg chg="mod">
          <ac:chgData name="Maksim Smirnov" userId="8986901a-0ecb-4630-9e86-3a3b5e7d6166" providerId="ADAL" clId="{05D1EA4F-B1FD-BE46-A905-BFF90CD02F8A}" dt="2019-04-14T14:28:12.807" v="731" actId="20577"/>
          <ac:spMkLst>
            <pc:docMk/>
            <pc:sldMk cId="286808883" sldId="260"/>
            <ac:spMk id="13" creationId="{009E5407-99B0-1B44-9C92-64E2C5B3FD5B}"/>
          </ac:spMkLst>
        </pc:spChg>
        <pc:spChg chg="mod">
          <ac:chgData name="Maksim Smirnov" userId="8986901a-0ecb-4630-9e86-3a3b5e7d6166" providerId="ADAL" clId="{05D1EA4F-B1FD-BE46-A905-BFF90CD02F8A}" dt="2019-04-14T14:28:15.327" v="740" actId="20577"/>
          <ac:spMkLst>
            <pc:docMk/>
            <pc:sldMk cId="286808883" sldId="260"/>
            <ac:spMk id="14" creationId="{5A43EEDA-A092-3346-B044-40424D316BDE}"/>
          </ac:spMkLst>
        </pc:spChg>
        <pc:spChg chg="mod">
          <ac:chgData name="Maksim Smirnov" userId="8986901a-0ecb-4630-9e86-3a3b5e7d6166" providerId="ADAL" clId="{05D1EA4F-B1FD-BE46-A905-BFF90CD02F8A}" dt="2019-04-14T14:28:18.288" v="747" actId="20577"/>
          <ac:spMkLst>
            <pc:docMk/>
            <pc:sldMk cId="286808883" sldId="260"/>
            <ac:spMk id="15" creationId="{08452239-21CC-F042-9B68-CD1E31FF727F}"/>
          </ac:spMkLst>
        </pc:spChg>
        <pc:picChg chg="add mod">
          <ac:chgData name="Maksim Smirnov" userId="8986901a-0ecb-4630-9e86-3a3b5e7d6166" providerId="ADAL" clId="{05D1EA4F-B1FD-BE46-A905-BFF90CD02F8A}" dt="2019-04-14T14:27:51.588" v="725" actId="931"/>
          <ac:picMkLst>
            <pc:docMk/>
            <pc:sldMk cId="286808883" sldId="260"/>
            <ac:picMk id="18" creationId="{EEE92C3A-DA4B-7E48-938E-C94EEE3F31EB}"/>
          </ac:picMkLst>
        </pc:picChg>
      </pc:sldChg>
      <pc:sldChg chg="addSp delSp modSp add">
        <pc:chgData name="Maksim Smirnov" userId="8986901a-0ecb-4630-9e86-3a3b5e7d6166" providerId="ADAL" clId="{05D1EA4F-B1FD-BE46-A905-BFF90CD02F8A}" dt="2019-04-28T09:58:36.982" v="2017" actId="931"/>
        <pc:sldMkLst>
          <pc:docMk/>
          <pc:sldMk cId="3356388452" sldId="261"/>
        </pc:sldMkLst>
        <pc:spChg chg="mod">
          <ac:chgData name="Maksim Smirnov" userId="8986901a-0ecb-4630-9e86-3a3b5e7d6166" providerId="ADAL" clId="{05D1EA4F-B1FD-BE46-A905-BFF90CD02F8A}" dt="2019-04-14T14:23:47.990" v="626" actId="20577"/>
          <ac:spMkLst>
            <pc:docMk/>
            <pc:sldMk cId="3356388452" sldId="261"/>
            <ac:spMk id="2" creationId="{76B91236-D4F1-164F-A9B2-281F3D8FD36A}"/>
          </ac:spMkLst>
        </pc:spChg>
        <pc:spChg chg="del mod">
          <ac:chgData name="Maksim Smirnov" userId="8986901a-0ecb-4630-9e86-3a3b5e7d6166" providerId="ADAL" clId="{05D1EA4F-B1FD-BE46-A905-BFF90CD02F8A}" dt="2019-04-28T09:58:36.982" v="2017" actId="931"/>
          <ac:spMkLst>
            <pc:docMk/>
            <pc:sldMk cId="3356388452" sldId="261"/>
            <ac:spMk id="3" creationId="{994F5F31-1B23-D747-AB8D-EB822C10A0A1}"/>
          </ac:spMkLst>
        </pc:spChg>
        <pc:picChg chg="add mod">
          <ac:chgData name="Maksim Smirnov" userId="8986901a-0ecb-4630-9e86-3a3b5e7d6166" providerId="ADAL" clId="{05D1EA4F-B1FD-BE46-A905-BFF90CD02F8A}" dt="2019-04-28T09:58:36.982" v="2017" actId="931"/>
          <ac:picMkLst>
            <pc:docMk/>
            <pc:sldMk cId="3356388452" sldId="261"/>
            <ac:picMk id="7" creationId="{45D9EDAE-617E-D040-BCAA-EBBD51F55505}"/>
          </ac:picMkLst>
        </pc:picChg>
      </pc:sldChg>
      <pc:sldChg chg="modSp add">
        <pc:chgData name="Maksim Smirnov" userId="8986901a-0ecb-4630-9e86-3a3b5e7d6166" providerId="ADAL" clId="{05D1EA4F-B1FD-BE46-A905-BFF90CD02F8A}" dt="2019-04-14T14:25:04.686" v="698" actId="20577"/>
        <pc:sldMkLst>
          <pc:docMk/>
          <pc:sldMk cId="1158431625" sldId="262"/>
        </pc:sldMkLst>
        <pc:spChg chg="mod">
          <ac:chgData name="Maksim Smirnov" userId="8986901a-0ecb-4630-9e86-3a3b5e7d6166" providerId="ADAL" clId="{05D1EA4F-B1FD-BE46-A905-BFF90CD02F8A}" dt="2019-04-14T14:24:40.357" v="692" actId="20577"/>
          <ac:spMkLst>
            <pc:docMk/>
            <pc:sldMk cId="1158431625" sldId="262"/>
            <ac:spMk id="2" creationId="{A5239902-2F4A-AD44-97A2-034D05AAD048}"/>
          </ac:spMkLst>
        </pc:spChg>
        <pc:spChg chg="mod">
          <ac:chgData name="Maksim Smirnov" userId="8986901a-0ecb-4630-9e86-3a3b5e7d6166" providerId="ADAL" clId="{05D1EA4F-B1FD-BE46-A905-BFF90CD02F8A}" dt="2019-04-14T14:24:58.799" v="694" actId="20577"/>
          <ac:spMkLst>
            <pc:docMk/>
            <pc:sldMk cId="1158431625" sldId="262"/>
            <ac:spMk id="3" creationId="{2E525E92-1625-2142-98D1-45846AD66907}"/>
          </ac:spMkLst>
        </pc:spChg>
        <pc:spChg chg="mod">
          <ac:chgData name="Maksim Smirnov" userId="8986901a-0ecb-4630-9e86-3a3b5e7d6166" providerId="ADAL" clId="{05D1EA4F-B1FD-BE46-A905-BFF90CD02F8A}" dt="2019-04-14T14:25:04.686" v="698" actId="20577"/>
          <ac:spMkLst>
            <pc:docMk/>
            <pc:sldMk cId="1158431625" sldId="262"/>
            <ac:spMk id="5" creationId="{62273EAF-5D75-6E44-8223-059A0342032E}"/>
          </ac:spMkLst>
        </pc:spChg>
      </pc:sldChg>
      <pc:sldChg chg="modSp add">
        <pc:chgData name="Maksim Smirnov" userId="8986901a-0ecb-4630-9e86-3a3b5e7d6166" providerId="ADAL" clId="{05D1EA4F-B1FD-BE46-A905-BFF90CD02F8A}" dt="2019-04-14T14:33:32.628" v="807" actId="5793"/>
        <pc:sldMkLst>
          <pc:docMk/>
          <pc:sldMk cId="524304372" sldId="263"/>
        </pc:sldMkLst>
        <pc:spChg chg="mod">
          <ac:chgData name="Maksim Smirnov" userId="8986901a-0ecb-4630-9e86-3a3b5e7d6166" providerId="ADAL" clId="{05D1EA4F-B1FD-BE46-A905-BFF90CD02F8A}" dt="2019-04-14T14:33:32.628" v="807" actId="5793"/>
          <ac:spMkLst>
            <pc:docMk/>
            <pc:sldMk cId="524304372" sldId="263"/>
            <ac:spMk id="2" creationId="{C4D25722-B8BF-6B4E-A71A-E95C6233DB68}"/>
          </ac:spMkLst>
        </pc:spChg>
        <pc:spChg chg="mod">
          <ac:chgData name="Maksim Smirnov" userId="8986901a-0ecb-4630-9e86-3a3b5e7d6166" providerId="ADAL" clId="{05D1EA4F-B1FD-BE46-A905-BFF90CD02F8A}" dt="2019-04-14T14:33:23.945" v="797" actId="113"/>
          <ac:spMkLst>
            <pc:docMk/>
            <pc:sldMk cId="524304372" sldId="263"/>
            <ac:spMk id="3" creationId="{BEB169B7-C191-AC43-9527-7CFB1F07BD03}"/>
          </ac:spMkLst>
        </pc:spChg>
      </pc:sldChg>
      <pc:sldChg chg="addSp delSp modSp add">
        <pc:chgData name="Maksim Smirnov" userId="8986901a-0ecb-4630-9e86-3a3b5e7d6166" providerId="ADAL" clId="{05D1EA4F-B1FD-BE46-A905-BFF90CD02F8A}" dt="2019-04-28T10:04:45.149" v="2021" actId="931"/>
        <pc:sldMkLst>
          <pc:docMk/>
          <pc:sldMk cId="1855583742" sldId="264"/>
        </pc:sldMkLst>
        <pc:spChg chg="mod">
          <ac:chgData name="Maksim Smirnov" userId="8986901a-0ecb-4630-9e86-3a3b5e7d6166" providerId="ADAL" clId="{05D1EA4F-B1FD-BE46-A905-BFF90CD02F8A}" dt="2019-04-14T14:35:24.687" v="922" actId="20577"/>
          <ac:spMkLst>
            <pc:docMk/>
            <pc:sldMk cId="1855583742" sldId="264"/>
            <ac:spMk id="2" creationId="{DB4E42D9-AEE4-E648-94D5-CBC9448509EB}"/>
          </ac:spMkLst>
        </pc:spChg>
        <pc:spChg chg="del mod">
          <ac:chgData name="Maksim Smirnov" userId="8986901a-0ecb-4630-9e86-3a3b5e7d6166" providerId="ADAL" clId="{05D1EA4F-B1FD-BE46-A905-BFF90CD02F8A}" dt="2019-04-28T10:01:28.341" v="2019" actId="931"/>
          <ac:spMkLst>
            <pc:docMk/>
            <pc:sldMk cId="1855583742" sldId="264"/>
            <ac:spMk id="3" creationId="{A650E891-271E-D64C-AF75-DB73F429B8DB}"/>
          </ac:spMkLst>
        </pc:spChg>
        <pc:spChg chg="mod">
          <ac:chgData name="Maksim Smirnov" userId="8986901a-0ecb-4630-9e86-3a3b5e7d6166" providerId="ADAL" clId="{05D1EA4F-B1FD-BE46-A905-BFF90CD02F8A}" dt="2019-04-14T14:34:54.223" v="831" actId="20577"/>
          <ac:spMkLst>
            <pc:docMk/>
            <pc:sldMk cId="1855583742" sldId="264"/>
            <ac:spMk id="4" creationId="{05F4F5EF-F09C-B740-B044-FF816043046E}"/>
          </ac:spMkLst>
        </pc:spChg>
        <pc:spChg chg="del mod">
          <ac:chgData name="Maksim Smirnov" userId="8986901a-0ecb-4630-9e86-3a3b5e7d6166" providerId="ADAL" clId="{05D1EA4F-B1FD-BE46-A905-BFF90CD02F8A}" dt="2019-04-28T10:04:45.149" v="2021" actId="931"/>
          <ac:spMkLst>
            <pc:docMk/>
            <pc:sldMk cId="1855583742" sldId="264"/>
            <ac:spMk id="5" creationId="{22944E44-A41D-E040-86D4-A596423EC468}"/>
          </ac:spMkLst>
        </pc:spChg>
        <pc:spChg chg="mod">
          <ac:chgData name="Maksim Smirnov" userId="8986901a-0ecb-4630-9e86-3a3b5e7d6166" providerId="ADAL" clId="{05D1EA4F-B1FD-BE46-A905-BFF90CD02F8A}" dt="2019-04-14T14:35:01.237" v="855" actId="20577"/>
          <ac:spMkLst>
            <pc:docMk/>
            <pc:sldMk cId="1855583742" sldId="264"/>
            <ac:spMk id="6" creationId="{F0C240A1-1400-4B49-A6D2-E003D13A2B70}"/>
          </ac:spMkLst>
        </pc:spChg>
        <pc:picChg chg="add mod">
          <ac:chgData name="Maksim Smirnov" userId="8986901a-0ecb-4630-9e86-3a3b5e7d6166" providerId="ADAL" clId="{05D1EA4F-B1FD-BE46-A905-BFF90CD02F8A}" dt="2019-04-28T10:01:28.341" v="2019" actId="931"/>
          <ac:picMkLst>
            <pc:docMk/>
            <pc:sldMk cId="1855583742" sldId="264"/>
            <ac:picMk id="9" creationId="{FE918ACD-8DA3-3245-98A0-F095373D3FE3}"/>
          </ac:picMkLst>
        </pc:picChg>
        <pc:picChg chg="add mod">
          <ac:chgData name="Maksim Smirnov" userId="8986901a-0ecb-4630-9e86-3a3b5e7d6166" providerId="ADAL" clId="{05D1EA4F-B1FD-BE46-A905-BFF90CD02F8A}" dt="2019-04-28T10:04:45.149" v="2021" actId="931"/>
          <ac:picMkLst>
            <pc:docMk/>
            <pc:sldMk cId="1855583742" sldId="264"/>
            <ac:picMk id="11" creationId="{5C33E5E1-D8F9-C04C-8D10-5D07F093B58D}"/>
          </ac:picMkLst>
        </pc:picChg>
      </pc:sldChg>
      <pc:sldChg chg="addSp delSp modSp add">
        <pc:chgData name="Maksim Smirnov" userId="8986901a-0ecb-4630-9e86-3a3b5e7d6166" providerId="ADAL" clId="{05D1EA4F-B1FD-BE46-A905-BFF90CD02F8A}" dt="2019-04-28T10:06:13.025" v="2035" actId="931"/>
        <pc:sldMkLst>
          <pc:docMk/>
          <pc:sldMk cId="3011772354" sldId="265"/>
        </pc:sldMkLst>
        <pc:spChg chg="mod">
          <ac:chgData name="Maksim Smirnov" userId="8986901a-0ecb-4630-9e86-3a3b5e7d6166" providerId="ADAL" clId="{05D1EA4F-B1FD-BE46-A905-BFF90CD02F8A}" dt="2019-04-28T10:05:31.722" v="2033" actId="20577"/>
          <ac:spMkLst>
            <pc:docMk/>
            <pc:sldMk cId="3011772354" sldId="265"/>
            <ac:spMk id="2" creationId="{9CA26681-5C6B-9C4F-842F-9A8871F5FA8B}"/>
          </ac:spMkLst>
        </pc:spChg>
        <pc:spChg chg="del mod">
          <ac:chgData name="Maksim Smirnov" userId="8986901a-0ecb-4630-9e86-3a3b5e7d6166" providerId="ADAL" clId="{05D1EA4F-B1FD-BE46-A905-BFF90CD02F8A}" dt="2019-04-28T10:06:13.025" v="2035" actId="931"/>
          <ac:spMkLst>
            <pc:docMk/>
            <pc:sldMk cId="3011772354" sldId="265"/>
            <ac:spMk id="3" creationId="{CC544977-43D9-674C-8EE9-1D7B408DD050}"/>
          </ac:spMkLst>
        </pc:spChg>
        <pc:picChg chg="add mod">
          <ac:chgData name="Maksim Smirnov" userId="8986901a-0ecb-4630-9e86-3a3b5e7d6166" providerId="ADAL" clId="{05D1EA4F-B1FD-BE46-A905-BFF90CD02F8A}" dt="2019-04-28T10:06:13.025" v="2035" actId="931"/>
          <ac:picMkLst>
            <pc:docMk/>
            <pc:sldMk cId="3011772354" sldId="265"/>
            <ac:picMk id="6" creationId="{97A9E0B3-6638-AC48-8418-D8A2434AA1B1}"/>
          </ac:picMkLst>
        </pc:picChg>
      </pc:sldChg>
      <pc:sldChg chg="modSp add">
        <pc:chgData name="Maksim Smirnov" userId="8986901a-0ecb-4630-9e86-3a3b5e7d6166" providerId="ADAL" clId="{05D1EA4F-B1FD-BE46-A905-BFF90CD02F8A}" dt="2019-04-14T14:37:52.581" v="1014" actId="20577"/>
        <pc:sldMkLst>
          <pc:docMk/>
          <pc:sldMk cId="2361989792" sldId="266"/>
        </pc:sldMkLst>
        <pc:spChg chg="mod">
          <ac:chgData name="Maksim Smirnov" userId="8986901a-0ecb-4630-9e86-3a3b5e7d6166" providerId="ADAL" clId="{05D1EA4F-B1FD-BE46-A905-BFF90CD02F8A}" dt="2019-04-14T14:37:52.581" v="1014" actId="20577"/>
          <ac:spMkLst>
            <pc:docMk/>
            <pc:sldMk cId="2361989792" sldId="266"/>
            <ac:spMk id="2" creationId="{CE9F5FA1-AFAF-6D42-AD4F-BF14F042A803}"/>
          </ac:spMkLst>
        </pc:spChg>
      </pc:sldChg>
      <pc:sldChg chg="addSp delSp modSp add">
        <pc:chgData name="Maksim Smirnov" userId="8986901a-0ecb-4630-9e86-3a3b5e7d6166" providerId="ADAL" clId="{05D1EA4F-B1FD-BE46-A905-BFF90CD02F8A}" dt="2019-04-28T10:10:17.944" v="2058" actId="931"/>
        <pc:sldMkLst>
          <pc:docMk/>
          <pc:sldMk cId="81842227" sldId="267"/>
        </pc:sldMkLst>
        <pc:spChg chg="mod">
          <ac:chgData name="Maksim Smirnov" userId="8986901a-0ecb-4630-9e86-3a3b5e7d6166" providerId="ADAL" clId="{05D1EA4F-B1FD-BE46-A905-BFF90CD02F8A}" dt="2019-04-14T14:38:04.189" v="1026" actId="20577"/>
          <ac:spMkLst>
            <pc:docMk/>
            <pc:sldMk cId="81842227" sldId="267"/>
            <ac:spMk id="2" creationId="{6B400A7A-A82E-B544-821F-80A1C12E9D2F}"/>
          </ac:spMkLst>
        </pc:spChg>
        <pc:spChg chg="del mod">
          <ac:chgData name="Maksim Smirnov" userId="8986901a-0ecb-4630-9e86-3a3b5e7d6166" providerId="ADAL" clId="{05D1EA4F-B1FD-BE46-A905-BFF90CD02F8A}" dt="2019-04-28T10:10:17.944" v="2058" actId="931"/>
          <ac:spMkLst>
            <pc:docMk/>
            <pc:sldMk cId="81842227" sldId="267"/>
            <ac:spMk id="3" creationId="{E83DEE32-E155-F148-9089-DC71350CD5CD}"/>
          </ac:spMkLst>
        </pc:spChg>
        <pc:picChg chg="add mod">
          <ac:chgData name="Maksim Smirnov" userId="8986901a-0ecb-4630-9e86-3a3b5e7d6166" providerId="ADAL" clId="{05D1EA4F-B1FD-BE46-A905-BFF90CD02F8A}" dt="2019-04-28T10:10:17.944" v="2058" actId="931"/>
          <ac:picMkLst>
            <pc:docMk/>
            <pc:sldMk cId="81842227" sldId="267"/>
            <ac:picMk id="6" creationId="{98AAD831-A9D4-C749-9B52-814E7199DA22}"/>
          </ac:picMkLst>
        </pc:picChg>
      </pc:sldChg>
      <pc:sldChg chg="addSp delSp modSp add">
        <pc:chgData name="Maksim Smirnov" userId="8986901a-0ecb-4630-9e86-3a3b5e7d6166" providerId="ADAL" clId="{05D1EA4F-B1FD-BE46-A905-BFF90CD02F8A}" dt="2019-04-28T10:12:22.565" v="2060" actId="931"/>
        <pc:sldMkLst>
          <pc:docMk/>
          <pc:sldMk cId="1288309829" sldId="268"/>
        </pc:sldMkLst>
        <pc:spChg chg="mod">
          <ac:chgData name="Maksim Smirnov" userId="8986901a-0ecb-4630-9e86-3a3b5e7d6166" providerId="ADAL" clId="{05D1EA4F-B1FD-BE46-A905-BFF90CD02F8A}" dt="2019-04-14T14:38:26.102" v="1041" actId="20577"/>
          <ac:spMkLst>
            <pc:docMk/>
            <pc:sldMk cId="1288309829" sldId="268"/>
            <ac:spMk id="2" creationId="{6B400A7A-A82E-B544-821F-80A1C12E9D2F}"/>
          </ac:spMkLst>
        </pc:spChg>
        <pc:spChg chg="del mod">
          <ac:chgData name="Maksim Smirnov" userId="8986901a-0ecb-4630-9e86-3a3b5e7d6166" providerId="ADAL" clId="{05D1EA4F-B1FD-BE46-A905-BFF90CD02F8A}" dt="2019-04-28T10:12:22.565" v="2060" actId="931"/>
          <ac:spMkLst>
            <pc:docMk/>
            <pc:sldMk cId="1288309829" sldId="268"/>
            <ac:spMk id="3" creationId="{E83DEE32-E155-F148-9089-DC71350CD5CD}"/>
          </ac:spMkLst>
        </pc:spChg>
        <pc:picChg chg="add mod">
          <ac:chgData name="Maksim Smirnov" userId="8986901a-0ecb-4630-9e86-3a3b5e7d6166" providerId="ADAL" clId="{05D1EA4F-B1FD-BE46-A905-BFF90CD02F8A}" dt="2019-04-28T10:12:22.565" v="2060" actId="931"/>
          <ac:picMkLst>
            <pc:docMk/>
            <pc:sldMk cId="1288309829" sldId="268"/>
            <ac:picMk id="6" creationId="{B3C5D071-6F95-A444-8B34-8F8EF78EE812}"/>
          </ac:picMkLst>
        </pc:picChg>
      </pc:sldChg>
      <pc:sldChg chg="addSp delSp modSp add">
        <pc:chgData name="Maksim Smirnov" userId="8986901a-0ecb-4630-9e86-3a3b5e7d6166" providerId="ADAL" clId="{05D1EA4F-B1FD-BE46-A905-BFF90CD02F8A}" dt="2019-04-28T10:14:44.380" v="2062" actId="931"/>
        <pc:sldMkLst>
          <pc:docMk/>
          <pc:sldMk cId="2083033874" sldId="269"/>
        </pc:sldMkLst>
        <pc:spChg chg="mod">
          <ac:chgData name="Maksim Smirnov" userId="8986901a-0ecb-4630-9e86-3a3b5e7d6166" providerId="ADAL" clId="{05D1EA4F-B1FD-BE46-A905-BFF90CD02F8A}" dt="2019-04-14T14:38:42.819" v="1068" actId="20577"/>
          <ac:spMkLst>
            <pc:docMk/>
            <pc:sldMk cId="2083033874" sldId="269"/>
            <ac:spMk id="2" creationId="{6B400A7A-A82E-B544-821F-80A1C12E9D2F}"/>
          </ac:spMkLst>
        </pc:spChg>
        <pc:spChg chg="del mod">
          <ac:chgData name="Maksim Smirnov" userId="8986901a-0ecb-4630-9e86-3a3b5e7d6166" providerId="ADAL" clId="{05D1EA4F-B1FD-BE46-A905-BFF90CD02F8A}" dt="2019-04-28T10:14:44.380" v="2062" actId="931"/>
          <ac:spMkLst>
            <pc:docMk/>
            <pc:sldMk cId="2083033874" sldId="269"/>
            <ac:spMk id="3" creationId="{E83DEE32-E155-F148-9089-DC71350CD5CD}"/>
          </ac:spMkLst>
        </pc:spChg>
        <pc:picChg chg="add mod">
          <ac:chgData name="Maksim Smirnov" userId="8986901a-0ecb-4630-9e86-3a3b5e7d6166" providerId="ADAL" clId="{05D1EA4F-B1FD-BE46-A905-BFF90CD02F8A}" dt="2019-04-28T10:14:44.380" v="2062" actId="931"/>
          <ac:picMkLst>
            <pc:docMk/>
            <pc:sldMk cId="2083033874" sldId="269"/>
            <ac:picMk id="6" creationId="{974AB86A-22EB-254D-9F26-A0E6E87DD9A7}"/>
          </ac:picMkLst>
        </pc:picChg>
      </pc:sldChg>
      <pc:sldChg chg="addSp delSp modSp add">
        <pc:chgData name="Maksim Smirnov" userId="8986901a-0ecb-4630-9e86-3a3b5e7d6166" providerId="ADAL" clId="{05D1EA4F-B1FD-BE46-A905-BFF90CD02F8A}" dt="2019-05-11T15:09:50.435" v="2064" actId="931"/>
        <pc:sldMkLst>
          <pc:docMk/>
          <pc:sldMk cId="2231563058" sldId="270"/>
        </pc:sldMkLst>
        <pc:spChg chg="mod">
          <ac:chgData name="Maksim Smirnov" userId="8986901a-0ecb-4630-9e86-3a3b5e7d6166" providerId="ADAL" clId="{05D1EA4F-B1FD-BE46-A905-BFF90CD02F8A}" dt="2019-04-14T14:39:04.787" v="1108" actId="20577"/>
          <ac:spMkLst>
            <pc:docMk/>
            <pc:sldMk cId="2231563058" sldId="270"/>
            <ac:spMk id="2" creationId="{6B400A7A-A82E-B544-821F-80A1C12E9D2F}"/>
          </ac:spMkLst>
        </pc:spChg>
        <pc:spChg chg="del mod">
          <ac:chgData name="Maksim Smirnov" userId="8986901a-0ecb-4630-9e86-3a3b5e7d6166" providerId="ADAL" clId="{05D1EA4F-B1FD-BE46-A905-BFF90CD02F8A}" dt="2019-05-11T15:09:50.435" v="2064" actId="931"/>
          <ac:spMkLst>
            <pc:docMk/>
            <pc:sldMk cId="2231563058" sldId="270"/>
            <ac:spMk id="3" creationId="{E83DEE32-E155-F148-9089-DC71350CD5CD}"/>
          </ac:spMkLst>
        </pc:spChg>
        <pc:picChg chg="add mod">
          <ac:chgData name="Maksim Smirnov" userId="8986901a-0ecb-4630-9e86-3a3b5e7d6166" providerId="ADAL" clId="{05D1EA4F-B1FD-BE46-A905-BFF90CD02F8A}" dt="2019-05-11T15:09:50.435" v="2064" actId="931"/>
          <ac:picMkLst>
            <pc:docMk/>
            <pc:sldMk cId="2231563058" sldId="270"/>
            <ac:picMk id="6" creationId="{41977C83-B261-454D-9D15-F241A4F8DC66}"/>
          </ac:picMkLst>
        </pc:picChg>
      </pc:sldChg>
      <pc:sldChg chg="addSp delSp modSp add">
        <pc:chgData name="Maksim Smirnov" userId="8986901a-0ecb-4630-9e86-3a3b5e7d6166" providerId="ADAL" clId="{05D1EA4F-B1FD-BE46-A905-BFF90CD02F8A}" dt="2019-05-11T15:12:25.284" v="2072" actId="931"/>
        <pc:sldMkLst>
          <pc:docMk/>
          <pc:sldMk cId="3895284772" sldId="271"/>
        </pc:sldMkLst>
        <pc:spChg chg="mod">
          <ac:chgData name="Maksim Smirnov" userId="8986901a-0ecb-4630-9e86-3a3b5e7d6166" providerId="ADAL" clId="{05D1EA4F-B1FD-BE46-A905-BFF90CD02F8A}" dt="2019-04-14T14:41:38.045" v="1270" actId="20577"/>
          <ac:spMkLst>
            <pc:docMk/>
            <pc:sldMk cId="3895284772" sldId="271"/>
            <ac:spMk id="2" creationId="{6B400A7A-A82E-B544-821F-80A1C12E9D2F}"/>
          </ac:spMkLst>
        </pc:spChg>
        <pc:spChg chg="del mod">
          <ac:chgData name="Maksim Smirnov" userId="8986901a-0ecb-4630-9e86-3a3b5e7d6166" providerId="ADAL" clId="{05D1EA4F-B1FD-BE46-A905-BFF90CD02F8A}" dt="2019-05-11T15:12:25.284" v="2072" actId="931"/>
          <ac:spMkLst>
            <pc:docMk/>
            <pc:sldMk cId="3895284772" sldId="271"/>
            <ac:spMk id="3" creationId="{E83DEE32-E155-F148-9089-DC71350CD5CD}"/>
          </ac:spMkLst>
        </pc:spChg>
        <pc:spChg chg="add del mod">
          <ac:chgData name="Maksim Smirnov" userId="8986901a-0ecb-4630-9e86-3a3b5e7d6166" providerId="ADAL" clId="{05D1EA4F-B1FD-BE46-A905-BFF90CD02F8A}" dt="2019-05-11T15:12:16.157" v="2069" actId="47"/>
          <ac:spMkLst>
            <pc:docMk/>
            <pc:sldMk cId="3895284772" sldId="271"/>
            <ac:spMk id="5" creationId="{E133A7F8-18E0-884E-8509-695A674CC3E9}"/>
          </ac:spMkLst>
        </pc:spChg>
        <pc:picChg chg="add mod">
          <ac:chgData name="Maksim Smirnov" userId="8986901a-0ecb-4630-9e86-3a3b5e7d6166" providerId="ADAL" clId="{05D1EA4F-B1FD-BE46-A905-BFF90CD02F8A}" dt="2019-05-11T15:12:25.284" v="2072" actId="931"/>
          <ac:picMkLst>
            <pc:docMk/>
            <pc:sldMk cId="3895284772" sldId="271"/>
            <ac:picMk id="7" creationId="{B297A54A-7DFF-E249-8668-265FA96FDBE0}"/>
          </ac:picMkLst>
        </pc:picChg>
      </pc:sldChg>
      <pc:sldChg chg="addSp delSp modSp add">
        <pc:chgData name="Maksim Smirnov" userId="8986901a-0ecb-4630-9e86-3a3b5e7d6166" providerId="ADAL" clId="{05D1EA4F-B1FD-BE46-A905-BFF90CD02F8A}" dt="2019-05-11T15:19:12.611" v="2083"/>
        <pc:sldMkLst>
          <pc:docMk/>
          <pc:sldMk cId="3872203561" sldId="272"/>
        </pc:sldMkLst>
        <pc:spChg chg="mod">
          <ac:chgData name="Maksim Smirnov" userId="8986901a-0ecb-4630-9e86-3a3b5e7d6166" providerId="ADAL" clId="{05D1EA4F-B1FD-BE46-A905-BFF90CD02F8A}" dt="2019-04-14T14:42:00.851" v="1308" actId="20577"/>
          <ac:spMkLst>
            <pc:docMk/>
            <pc:sldMk cId="3872203561" sldId="272"/>
            <ac:spMk id="2" creationId="{6B400A7A-A82E-B544-821F-80A1C12E9D2F}"/>
          </ac:spMkLst>
        </pc:spChg>
        <pc:spChg chg="del mod">
          <ac:chgData name="Maksim Smirnov" userId="8986901a-0ecb-4630-9e86-3a3b5e7d6166" providerId="ADAL" clId="{05D1EA4F-B1FD-BE46-A905-BFF90CD02F8A}" dt="2019-05-11T15:18:24.536" v="2081" actId="931"/>
          <ac:spMkLst>
            <pc:docMk/>
            <pc:sldMk cId="3872203561" sldId="272"/>
            <ac:spMk id="3" creationId="{E83DEE32-E155-F148-9089-DC71350CD5CD}"/>
          </ac:spMkLst>
        </pc:spChg>
        <pc:spChg chg="add del mod">
          <ac:chgData name="Maksim Smirnov" userId="8986901a-0ecb-4630-9e86-3a3b5e7d6166" providerId="ADAL" clId="{05D1EA4F-B1FD-BE46-A905-BFF90CD02F8A}" dt="2019-05-11T15:19:12.611" v="2083"/>
          <ac:spMkLst>
            <pc:docMk/>
            <pc:sldMk cId="3872203561" sldId="272"/>
            <ac:spMk id="5" creationId="{7EEB2FD0-BBA9-5942-92A3-7F2A54F857D7}"/>
          </ac:spMkLst>
        </pc:spChg>
        <pc:picChg chg="add mod">
          <ac:chgData name="Maksim Smirnov" userId="8986901a-0ecb-4630-9e86-3a3b5e7d6166" providerId="ADAL" clId="{05D1EA4F-B1FD-BE46-A905-BFF90CD02F8A}" dt="2019-05-11T15:18:24.536" v="2081" actId="931"/>
          <ac:picMkLst>
            <pc:docMk/>
            <pc:sldMk cId="3872203561" sldId="272"/>
            <ac:picMk id="7" creationId="{2E06E935-21E2-C54E-8694-74B4E8BCED19}"/>
          </ac:picMkLst>
        </pc:picChg>
      </pc:sldChg>
      <pc:sldChg chg="addSp delSp modSp add">
        <pc:chgData name="Maksim Smirnov" userId="8986901a-0ecb-4630-9e86-3a3b5e7d6166" providerId="ADAL" clId="{05D1EA4F-B1FD-BE46-A905-BFF90CD02F8A}" dt="2019-05-11T15:15:39.965" v="2078" actId="931"/>
        <pc:sldMkLst>
          <pc:docMk/>
          <pc:sldMk cId="2456161409" sldId="273"/>
        </pc:sldMkLst>
        <pc:spChg chg="mod">
          <ac:chgData name="Maksim Smirnov" userId="8986901a-0ecb-4630-9e86-3a3b5e7d6166" providerId="ADAL" clId="{05D1EA4F-B1FD-BE46-A905-BFF90CD02F8A}" dt="2019-04-14T14:41:49.800" v="1291" actId="20577"/>
          <ac:spMkLst>
            <pc:docMk/>
            <pc:sldMk cId="2456161409" sldId="273"/>
            <ac:spMk id="2" creationId="{6B400A7A-A82E-B544-821F-80A1C12E9D2F}"/>
          </ac:spMkLst>
        </pc:spChg>
        <pc:spChg chg="del mod">
          <ac:chgData name="Maksim Smirnov" userId="8986901a-0ecb-4630-9e86-3a3b5e7d6166" providerId="ADAL" clId="{05D1EA4F-B1FD-BE46-A905-BFF90CD02F8A}" dt="2019-05-11T15:15:39.965" v="2078" actId="931"/>
          <ac:spMkLst>
            <pc:docMk/>
            <pc:sldMk cId="2456161409" sldId="273"/>
            <ac:spMk id="3" creationId="{E83DEE32-E155-F148-9089-DC71350CD5CD}"/>
          </ac:spMkLst>
        </pc:spChg>
        <pc:picChg chg="add mod">
          <ac:chgData name="Maksim Smirnov" userId="8986901a-0ecb-4630-9e86-3a3b5e7d6166" providerId="ADAL" clId="{05D1EA4F-B1FD-BE46-A905-BFF90CD02F8A}" dt="2019-05-11T15:15:39.965" v="2078" actId="931"/>
          <ac:picMkLst>
            <pc:docMk/>
            <pc:sldMk cId="2456161409" sldId="273"/>
            <ac:picMk id="6" creationId="{3E264451-B6A7-CF45-8D45-3FE40D5AC487}"/>
          </ac:picMkLst>
        </pc:picChg>
      </pc:sldChg>
      <pc:sldChg chg="addSp delSp modSp add">
        <pc:chgData name="Maksim Smirnov" userId="8986901a-0ecb-4630-9e86-3a3b5e7d6166" providerId="ADAL" clId="{05D1EA4F-B1FD-BE46-A905-BFF90CD02F8A}" dt="2019-05-11T15:23:54.475" v="2088" actId="931"/>
        <pc:sldMkLst>
          <pc:docMk/>
          <pc:sldMk cId="3926319376" sldId="274"/>
        </pc:sldMkLst>
        <pc:spChg chg="mod">
          <ac:chgData name="Maksim Smirnov" userId="8986901a-0ecb-4630-9e86-3a3b5e7d6166" providerId="ADAL" clId="{05D1EA4F-B1FD-BE46-A905-BFF90CD02F8A}" dt="2019-04-14T14:41:10.680" v="1231" actId="20577"/>
          <ac:spMkLst>
            <pc:docMk/>
            <pc:sldMk cId="3926319376" sldId="274"/>
            <ac:spMk id="2" creationId="{6B400A7A-A82E-B544-821F-80A1C12E9D2F}"/>
          </ac:spMkLst>
        </pc:spChg>
        <pc:spChg chg="del mod">
          <ac:chgData name="Maksim Smirnov" userId="8986901a-0ecb-4630-9e86-3a3b5e7d6166" providerId="ADAL" clId="{05D1EA4F-B1FD-BE46-A905-BFF90CD02F8A}" dt="2019-05-11T15:23:54.475" v="2088" actId="931"/>
          <ac:spMkLst>
            <pc:docMk/>
            <pc:sldMk cId="3926319376" sldId="274"/>
            <ac:spMk id="3" creationId="{E83DEE32-E155-F148-9089-DC71350CD5CD}"/>
          </ac:spMkLst>
        </pc:spChg>
        <pc:picChg chg="add mod">
          <ac:chgData name="Maksim Smirnov" userId="8986901a-0ecb-4630-9e86-3a3b5e7d6166" providerId="ADAL" clId="{05D1EA4F-B1FD-BE46-A905-BFF90CD02F8A}" dt="2019-05-11T15:23:54.475" v="2088" actId="931"/>
          <ac:picMkLst>
            <pc:docMk/>
            <pc:sldMk cId="3926319376" sldId="274"/>
            <ac:picMk id="6" creationId="{95036EA4-4D3D-5440-BA72-B7D57013ACF8}"/>
          </ac:picMkLst>
        </pc:picChg>
      </pc:sldChg>
      <pc:sldChg chg="modSp add">
        <pc:chgData name="Maksim Smirnov" userId="8986901a-0ecb-4630-9e86-3a3b5e7d6166" providerId="ADAL" clId="{05D1EA4F-B1FD-BE46-A905-BFF90CD02F8A}" dt="2019-04-14T14:42:22.733" v="1333" actId="20577"/>
        <pc:sldMkLst>
          <pc:docMk/>
          <pc:sldMk cId="1132240436" sldId="275"/>
        </pc:sldMkLst>
        <pc:spChg chg="mod">
          <ac:chgData name="Maksim Smirnov" userId="8986901a-0ecb-4630-9e86-3a3b5e7d6166" providerId="ADAL" clId="{05D1EA4F-B1FD-BE46-A905-BFF90CD02F8A}" dt="2019-04-14T14:42:22.733" v="1333" actId="20577"/>
          <ac:spMkLst>
            <pc:docMk/>
            <pc:sldMk cId="1132240436" sldId="275"/>
            <ac:spMk id="2" creationId="{49D2E783-2CB7-A941-ADD2-989D7CC2F4FE}"/>
          </ac:spMkLst>
        </pc:spChg>
      </pc:sldChg>
      <pc:sldChg chg="addSp delSp modSp add">
        <pc:chgData name="Maksim Smirnov" userId="8986901a-0ecb-4630-9e86-3a3b5e7d6166" providerId="ADAL" clId="{05D1EA4F-B1FD-BE46-A905-BFF90CD02F8A}" dt="2019-05-11T15:27:23.198" v="2092" actId="931"/>
        <pc:sldMkLst>
          <pc:docMk/>
          <pc:sldMk cId="2249003818" sldId="276"/>
        </pc:sldMkLst>
        <pc:spChg chg="mod">
          <ac:chgData name="Maksim Smirnov" userId="8986901a-0ecb-4630-9e86-3a3b5e7d6166" providerId="ADAL" clId="{05D1EA4F-B1FD-BE46-A905-BFF90CD02F8A}" dt="2019-04-14T14:42:37.613" v="1350" actId="20577"/>
          <ac:spMkLst>
            <pc:docMk/>
            <pc:sldMk cId="2249003818" sldId="276"/>
            <ac:spMk id="2" creationId="{0FE7D621-121A-384D-9B59-E338AAD1D35D}"/>
          </ac:spMkLst>
        </pc:spChg>
        <pc:spChg chg="del mod">
          <ac:chgData name="Maksim Smirnov" userId="8986901a-0ecb-4630-9e86-3a3b5e7d6166" providerId="ADAL" clId="{05D1EA4F-B1FD-BE46-A905-BFF90CD02F8A}" dt="2019-05-11T15:27:15.224" v="2090" actId="931"/>
          <ac:spMkLst>
            <pc:docMk/>
            <pc:sldMk cId="2249003818" sldId="276"/>
            <ac:spMk id="3" creationId="{0FBBB9B9-5515-1244-95CB-4BC7EF1D9880}"/>
          </ac:spMkLst>
        </pc:spChg>
        <pc:spChg chg="add del mod">
          <ac:chgData name="Maksim Smirnov" userId="8986901a-0ecb-4630-9e86-3a3b5e7d6166" providerId="ADAL" clId="{05D1EA4F-B1FD-BE46-A905-BFF90CD02F8A}" dt="2019-05-11T15:27:23.198" v="2092" actId="931"/>
          <ac:spMkLst>
            <pc:docMk/>
            <pc:sldMk cId="2249003818" sldId="276"/>
            <ac:spMk id="8" creationId="{4074E8B8-F2DD-6846-828D-9F338F950170}"/>
          </ac:spMkLst>
        </pc:spChg>
        <pc:picChg chg="add del mod">
          <ac:chgData name="Maksim Smirnov" userId="8986901a-0ecb-4630-9e86-3a3b5e7d6166" providerId="ADAL" clId="{05D1EA4F-B1FD-BE46-A905-BFF90CD02F8A}" dt="2019-05-11T15:27:16.553" v="2091" actId="478"/>
          <ac:picMkLst>
            <pc:docMk/>
            <pc:sldMk cId="2249003818" sldId="276"/>
            <ac:picMk id="6" creationId="{036B3E1D-8263-BC44-8625-8BDFFB3B19AC}"/>
          </ac:picMkLst>
        </pc:picChg>
        <pc:picChg chg="add mod">
          <ac:chgData name="Maksim Smirnov" userId="8986901a-0ecb-4630-9e86-3a3b5e7d6166" providerId="ADAL" clId="{05D1EA4F-B1FD-BE46-A905-BFF90CD02F8A}" dt="2019-05-11T15:27:23.198" v="2092" actId="931"/>
          <ac:picMkLst>
            <pc:docMk/>
            <pc:sldMk cId="2249003818" sldId="276"/>
            <ac:picMk id="10" creationId="{D7A59E40-6D5B-D140-ADB4-132F77D7B1E4}"/>
          </ac:picMkLst>
        </pc:picChg>
      </pc:sldChg>
      <pc:sldChg chg="addSp delSp modSp add">
        <pc:chgData name="Maksim Smirnov" userId="8986901a-0ecb-4630-9e86-3a3b5e7d6166" providerId="ADAL" clId="{05D1EA4F-B1FD-BE46-A905-BFF90CD02F8A}" dt="2019-05-11T15:46:29.851" v="2107" actId="1076"/>
        <pc:sldMkLst>
          <pc:docMk/>
          <pc:sldMk cId="284748630" sldId="277"/>
        </pc:sldMkLst>
        <pc:spChg chg="mod">
          <ac:chgData name="Maksim Smirnov" userId="8986901a-0ecb-4630-9e86-3a3b5e7d6166" providerId="ADAL" clId="{05D1EA4F-B1FD-BE46-A905-BFF90CD02F8A}" dt="2019-04-14T14:43:12.685" v="1428" actId="20577"/>
          <ac:spMkLst>
            <pc:docMk/>
            <pc:sldMk cId="284748630" sldId="277"/>
            <ac:spMk id="2" creationId="{0FE7D621-121A-384D-9B59-E338AAD1D35D}"/>
          </ac:spMkLst>
        </pc:spChg>
        <pc:spChg chg="del mod">
          <ac:chgData name="Maksim Smirnov" userId="8986901a-0ecb-4630-9e86-3a3b5e7d6166" providerId="ADAL" clId="{05D1EA4F-B1FD-BE46-A905-BFF90CD02F8A}" dt="2019-05-11T15:45:47.952" v="2098" actId="931"/>
          <ac:spMkLst>
            <pc:docMk/>
            <pc:sldMk cId="284748630" sldId="277"/>
            <ac:spMk id="3" creationId="{0FBBB9B9-5515-1244-95CB-4BC7EF1D9880}"/>
          </ac:spMkLst>
        </pc:spChg>
        <pc:spChg chg="add del mod">
          <ac:chgData name="Maksim Smirnov" userId="8986901a-0ecb-4630-9e86-3a3b5e7d6166" providerId="ADAL" clId="{05D1EA4F-B1FD-BE46-A905-BFF90CD02F8A}" dt="2019-04-14T14:44:08.456" v="1477"/>
          <ac:spMkLst>
            <pc:docMk/>
            <pc:sldMk cId="284748630" sldId="277"/>
            <ac:spMk id="5" creationId="{ACEC01C9-0CE1-C942-B495-24D05D62B336}"/>
          </ac:spMkLst>
        </pc:spChg>
        <pc:spChg chg="add del mod">
          <ac:chgData name="Maksim Smirnov" userId="8986901a-0ecb-4630-9e86-3a3b5e7d6166" providerId="ADAL" clId="{05D1EA4F-B1FD-BE46-A905-BFF90CD02F8A}" dt="2019-05-11T15:45:52.726" v="2101"/>
          <ac:spMkLst>
            <pc:docMk/>
            <pc:sldMk cId="284748630" sldId="277"/>
            <ac:spMk id="5" creationId="{BB63A9A6-BB09-0C4D-8E9A-8E8E13DFACC6}"/>
          </ac:spMkLst>
        </pc:spChg>
        <pc:picChg chg="add mod">
          <ac:chgData name="Maksim Smirnov" userId="8986901a-0ecb-4630-9e86-3a3b5e7d6166" providerId="ADAL" clId="{05D1EA4F-B1FD-BE46-A905-BFF90CD02F8A}" dt="2019-05-11T15:46:27.768" v="2106" actId="1076"/>
          <ac:picMkLst>
            <pc:docMk/>
            <pc:sldMk cId="284748630" sldId="277"/>
            <ac:picMk id="7" creationId="{FF707975-8E3B-F14B-9A8B-CA556A3DA584}"/>
          </ac:picMkLst>
        </pc:picChg>
        <pc:picChg chg="add mod">
          <ac:chgData name="Maksim Smirnov" userId="8986901a-0ecb-4630-9e86-3a3b5e7d6166" providerId="ADAL" clId="{05D1EA4F-B1FD-BE46-A905-BFF90CD02F8A}" dt="2019-05-11T15:46:29.851" v="2107" actId="1076"/>
          <ac:picMkLst>
            <pc:docMk/>
            <pc:sldMk cId="284748630" sldId="277"/>
            <ac:picMk id="9" creationId="{E4F07F61-2D3B-CC40-9D5D-F919EAC871ED}"/>
          </ac:picMkLst>
        </pc:picChg>
      </pc:sldChg>
      <pc:sldChg chg="modSp add">
        <pc:chgData name="Maksim Smirnov" userId="8986901a-0ecb-4630-9e86-3a3b5e7d6166" providerId="ADAL" clId="{05D1EA4F-B1FD-BE46-A905-BFF90CD02F8A}" dt="2019-04-14T14:53:15.517" v="1501" actId="20577"/>
        <pc:sldMkLst>
          <pc:docMk/>
          <pc:sldMk cId="958096692" sldId="278"/>
        </pc:sldMkLst>
        <pc:spChg chg="mod">
          <ac:chgData name="Maksim Smirnov" userId="8986901a-0ecb-4630-9e86-3a3b5e7d6166" providerId="ADAL" clId="{05D1EA4F-B1FD-BE46-A905-BFF90CD02F8A}" dt="2019-04-14T14:53:15.517" v="1501" actId="20577"/>
          <ac:spMkLst>
            <pc:docMk/>
            <pc:sldMk cId="958096692" sldId="278"/>
            <ac:spMk id="2" creationId="{9E746E25-FD2A-1E48-9668-8AC987DEA108}"/>
          </ac:spMkLst>
        </pc:spChg>
      </pc:sldChg>
      <pc:sldChg chg="addSp delSp modSp add">
        <pc:chgData name="Maksim Smirnov" userId="8986901a-0ecb-4630-9e86-3a3b5e7d6166" providerId="ADAL" clId="{05D1EA4F-B1FD-BE46-A905-BFF90CD02F8A}" dt="2019-05-11T15:55:44.596" v="2134" actId="931"/>
        <pc:sldMkLst>
          <pc:docMk/>
          <pc:sldMk cId="2857298182" sldId="279"/>
        </pc:sldMkLst>
        <pc:spChg chg="mod">
          <ac:chgData name="Maksim Smirnov" userId="8986901a-0ecb-4630-9e86-3a3b5e7d6166" providerId="ADAL" clId="{05D1EA4F-B1FD-BE46-A905-BFF90CD02F8A}" dt="2019-04-14T14:53:36.280" v="1547" actId="20577"/>
          <ac:spMkLst>
            <pc:docMk/>
            <pc:sldMk cId="2857298182" sldId="279"/>
            <ac:spMk id="2" creationId="{8E4E6E51-4EAE-E549-BD14-271D2FFC82D4}"/>
          </ac:spMkLst>
        </pc:spChg>
        <pc:spChg chg="del">
          <ac:chgData name="Maksim Smirnov" userId="8986901a-0ecb-4630-9e86-3a3b5e7d6166" providerId="ADAL" clId="{05D1EA4F-B1FD-BE46-A905-BFF90CD02F8A}" dt="2019-05-11T15:55:44.596" v="2134" actId="931"/>
          <ac:spMkLst>
            <pc:docMk/>
            <pc:sldMk cId="2857298182" sldId="279"/>
            <ac:spMk id="3" creationId="{6635E338-8DCF-BF45-89F8-5310B2FF18E0}"/>
          </ac:spMkLst>
        </pc:spChg>
        <pc:picChg chg="add mod">
          <ac:chgData name="Maksim Smirnov" userId="8986901a-0ecb-4630-9e86-3a3b5e7d6166" providerId="ADAL" clId="{05D1EA4F-B1FD-BE46-A905-BFF90CD02F8A}" dt="2019-05-11T15:55:44.596" v="2134" actId="931"/>
          <ac:picMkLst>
            <pc:docMk/>
            <pc:sldMk cId="2857298182" sldId="279"/>
            <ac:picMk id="6" creationId="{EADB2057-5C4F-904D-9E48-9F254C94F5E9}"/>
          </ac:picMkLst>
        </pc:picChg>
      </pc:sldChg>
      <pc:sldChg chg="modSp add">
        <pc:chgData name="Maksim Smirnov" userId="8986901a-0ecb-4630-9e86-3a3b5e7d6166" providerId="ADAL" clId="{05D1EA4F-B1FD-BE46-A905-BFF90CD02F8A}" dt="2019-04-14T14:54:17.715" v="1564" actId="20577"/>
        <pc:sldMkLst>
          <pc:docMk/>
          <pc:sldMk cId="3263489491" sldId="280"/>
        </pc:sldMkLst>
        <pc:spChg chg="mod">
          <ac:chgData name="Maksim Smirnov" userId="8986901a-0ecb-4630-9e86-3a3b5e7d6166" providerId="ADAL" clId="{05D1EA4F-B1FD-BE46-A905-BFF90CD02F8A}" dt="2019-04-14T14:54:17.715" v="1564" actId="20577"/>
          <ac:spMkLst>
            <pc:docMk/>
            <pc:sldMk cId="3263489491" sldId="280"/>
            <ac:spMk id="2" creationId="{070D2CE6-56D4-A146-838D-FEE79E032750}"/>
          </ac:spMkLst>
        </pc:spChg>
      </pc:sldChg>
      <pc:sldChg chg="addSp delSp modSp add">
        <pc:chgData name="Maksim Smirnov" userId="8986901a-0ecb-4630-9e86-3a3b5e7d6166" providerId="ADAL" clId="{05D1EA4F-B1FD-BE46-A905-BFF90CD02F8A}" dt="2019-04-14T14:57:51.553" v="1700" actId="20577"/>
        <pc:sldMkLst>
          <pc:docMk/>
          <pc:sldMk cId="2057990014" sldId="281"/>
        </pc:sldMkLst>
        <pc:spChg chg="mod">
          <ac:chgData name="Maksim Smirnov" userId="8986901a-0ecb-4630-9e86-3a3b5e7d6166" providerId="ADAL" clId="{05D1EA4F-B1FD-BE46-A905-BFF90CD02F8A}" dt="2019-04-14T14:57:51.553" v="1700" actId="20577"/>
          <ac:spMkLst>
            <pc:docMk/>
            <pc:sldMk cId="2057990014" sldId="281"/>
            <ac:spMk id="2" creationId="{3063E757-2EEF-A242-A588-CA2A27E61474}"/>
          </ac:spMkLst>
        </pc:spChg>
        <pc:spChg chg="mod">
          <ac:chgData name="Maksim Smirnov" userId="8986901a-0ecb-4630-9e86-3a3b5e7d6166" providerId="ADAL" clId="{05D1EA4F-B1FD-BE46-A905-BFF90CD02F8A}" dt="2019-04-14T14:55:29.108" v="1570" actId="20577"/>
          <ac:spMkLst>
            <pc:docMk/>
            <pc:sldMk cId="2057990014" sldId="281"/>
            <ac:spMk id="3" creationId="{C521A4A9-CE61-204A-B660-D935A53F0216}"/>
          </ac:spMkLst>
        </pc:spChg>
        <pc:spChg chg="del">
          <ac:chgData name="Maksim Smirnov" userId="8986901a-0ecb-4630-9e86-3a3b5e7d6166" providerId="ADAL" clId="{05D1EA4F-B1FD-BE46-A905-BFF90CD02F8A}" dt="2019-04-14T14:55:18.694" v="1567" actId="931"/>
          <ac:spMkLst>
            <pc:docMk/>
            <pc:sldMk cId="2057990014" sldId="281"/>
            <ac:spMk id="6" creationId="{56FD9B40-B1F1-2C4C-B254-4B5DC2A13183}"/>
          </ac:spMkLst>
        </pc:spChg>
        <pc:picChg chg="add mod">
          <ac:chgData name="Maksim Smirnov" userId="8986901a-0ecb-4630-9e86-3a3b5e7d6166" providerId="ADAL" clId="{05D1EA4F-B1FD-BE46-A905-BFF90CD02F8A}" dt="2019-04-14T14:55:18.694" v="1567" actId="931"/>
          <ac:picMkLst>
            <pc:docMk/>
            <pc:sldMk cId="2057990014" sldId="281"/>
            <ac:picMk id="8" creationId="{D087D73D-E823-6140-BCB5-CD75C7DB2A72}"/>
          </ac:picMkLst>
        </pc:picChg>
      </pc:sldChg>
      <pc:sldChg chg="modSp add ord">
        <pc:chgData name="Maksim Smirnov" userId="8986901a-0ecb-4630-9e86-3a3b5e7d6166" providerId="ADAL" clId="{05D1EA4F-B1FD-BE46-A905-BFF90CD02F8A}" dt="2019-04-27T08:37:00.879" v="1736" actId="20577"/>
        <pc:sldMkLst>
          <pc:docMk/>
          <pc:sldMk cId="1257424243" sldId="282"/>
        </pc:sldMkLst>
        <pc:spChg chg="mod">
          <ac:chgData name="Maksim Smirnov" userId="8986901a-0ecb-4630-9e86-3a3b5e7d6166" providerId="ADAL" clId="{05D1EA4F-B1FD-BE46-A905-BFF90CD02F8A}" dt="2019-04-27T08:37:00.879" v="1736" actId="20577"/>
          <ac:spMkLst>
            <pc:docMk/>
            <pc:sldMk cId="1257424243" sldId="282"/>
            <ac:spMk id="2" creationId="{0F1B8D27-9865-5F45-B907-7023C2841CD6}"/>
          </ac:spMkLst>
        </pc:spChg>
      </pc:sldChg>
      <pc:sldChg chg="addSp delSp modSp add">
        <pc:chgData name="Maksim Smirnov" userId="8986901a-0ecb-4630-9e86-3a3b5e7d6166" providerId="ADAL" clId="{05D1EA4F-B1FD-BE46-A905-BFF90CD02F8A}" dt="2019-04-28T10:08:40.112" v="2056" actId="931"/>
        <pc:sldMkLst>
          <pc:docMk/>
          <pc:sldMk cId="1349561864" sldId="283"/>
        </pc:sldMkLst>
        <pc:spChg chg="mod">
          <ac:chgData name="Maksim Smirnov" userId="8986901a-0ecb-4630-9e86-3a3b5e7d6166" providerId="ADAL" clId="{05D1EA4F-B1FD-BE46-A905-BFF90CD02F8A}" dt="2019-04-28T10:07:33.386" v="2055" actId="20577"/>
          <ac:spMkLst>
            <pc:docMk/>
            <pc:sldMk cId="1349561864" sldId="283"/>
            <ac:spMk id="2" creationId="{D8D848AC-3936-8042-96FE-AA7BF54490D8}"/>
          </ac:spMkLst>
        </pc:spChg>
        <pc:spChg chg="del">
          <ac:chgData name="Maksim Smirnov" userId="8986901a-0ecb-4630-9e86-3a3b5e7d6166" providerId="ADAL" clId="{05D1EA4F-B1FD-BE46-A905-BFF90CD02F8A}" dt="2019-04-28T10:08:40.112" v="2056" actId="931"/>
          <ac:spMkLst>
            <pc:docMk/>
            <pc:sldMk cId="1349561864" sldId="283"/>
            <ac:spMk id="3" creationId="{D91F3066-06BE-8347-9EAB-98139F48A441}"/>
          </ac:spMkLst>
        </pc:spChg>
        <pc:picChg chg="add mod">
          <ac:chgData name="Maksim Smirnov" userId="8986901a-0ecb-4630-9e86-3a3b5e7d6166" providerId="ADAL" clId="{05D1EA4F-B1FD-BE46-A905-BFF90CD02F8A}" dt="2019-04-28T10:08:40.112" v="2056" actId="931"/>
          <ac:picMkLst>
            <pc:docMk/>
            <pc:sldMk cId="1349561864" sldId="283"/>
            <ac:picMk id="6" creationId="{40558E24-EDC0-D146-9D95-728A351EF728}"/>
          </ac:picMkLst>
        </pc:picChg>
      </pc:sldChg>
      <pc:sldChg chg="addSp delSp modSp add">
        <pc:chgData name="Maksim Smirnov" userId="8986901a-0ecb-4630-9e86-3a3b5e7d6166" providerId="ADAL" clId="{05D1EA4F-B1FD-BE46-A905-BFF90CD02F8A}" dt="2019-05-11T15:20:33.860" v="2086" actId="931"/>
        <pc:sldMkLst>
          <pc:docMk/>
          <pc:sldMk cId="2254656542" sldId="284"/>
        </pc:sldMkLst>
        <pc:spChg chg="add del mod">
          <ac:chgData name="Maksim Smirnov" userId="8986901a-0ecb-4630-9e86-3a3b5e7d6166" providerId="ADAL" clId="{05D1EA4F-B1FD-BE46-A905-BFF90CD02F8A}" dt="2019-05-11T15:20:33.860" v="2086" actId="931"/>
          <ac:spMkLst>
            <pc:docMk/>
            <pc:sldMk cId="2254656542" sldId="284"/>
            <ac:spMk id="5" creationId="{68EECEAB-205B-3B42-9F4A-A48D30BB61BC}"/>
          </ac:spMkLst>
        </pc:spChg>
        <pc:picChg chg="del">
          <ac:chgData name="Maksim Smirnov" userId="8986901a-0ecb-4630-9e86-3a3b5e7d6166" providerId="ADAL" clId="{05D1EA4F-B1FD-BE46-A905-BFF90CD02F8A}" dt="2019-05-11T15:19:19.924" v="2085" actId="478"/>
          <ac:picMkLst>
            <pc:docMk/>
            <pc:sldMk cId="2254656542" sldId="284"/>
            <ac:picMk id="7" creationId="{2E06E935-21E2-C54E-8694-74B4E8BCED19}"/>
          </ac:picMkLst>
        </pc:picChg>
        <pc:picChg chg="add mod">
          <ac:chgData name="Maksim Smirnov" userId="8986901a-0ecb-4630-9e86-3a3b5e7d6166" providerId="ADAL" clId="{05D1EA4F-B1FD-BE46-A905-BFF90CD02F8A}" dt="2019-05-11T15:20:33.860" v="2086" actId="931"/>
          <ac:picMkLst>
            <pc:docMk/>
            <pc:sldMk cId="2254656542" sldId="284"/>
            <ac:picMk id="8" creationId="{DCC172C5-E569-0249-A74A-974740938DC5}"/>
          </ac:picMkLst>
        </pc:picChg>
      </pc:sldChg>
      <pc:sldChg chg="addSp delSp modSp add">
        <pc:chgData name="Maksim Smirnov" userId="8986901a-0ecb-4630-9e86-3a3b5e7d6166" providerId="ADAL" clId="{05D1EA4F-B1FD-BE46-A905-BFF90CD02F8A}" dt="2019-05-11T15:49:02.685" v="2111" actId="931"/>
        <pc:sldMkLst>
          <pc:docMk/>
          <pc:sldMk cId="3720888155" sldId="285"/>
        </pc:sldMkLst>
        <pc:spChg chg="add del mod">
          <ac:chgData name="Maksim Smirnov" userId="8986901a-0ecb-4630-9e86-3a3b5e7d6166" providerId="ADAL" clId="{05D1EA4F-B1FD-BE46-A905-BFF90CD02F8A}" dt="2019-05-11T15:49:02.685" v="2111" actId="931"/>
          <ac:spMkLst>
            <pc:docMk/>
            <pc:sldMk cId="3720888155" sldId="285"/>
            <ac:spMk id="5" creationId="{7DA2C8AD-2E1C-1D45-A521-8BA3616218C9}"/>
          </ac:spMkLst>
        </pc:spChg>
        <pc:picChg chg="del">
          <ac:chgData name="Maksim Smirnov" userId="8986901a-0ecb-4630-9e86-3a3b5e7d6166" providerId="ADAL" clId="{05D1EA4F-B1FD-BE46-A905-BFF90CD02F8A}" dt="2019-05-11T15:48:44.318" v="2110" actId="478"/>
          <ac:picMkLst>
            <pc:docMk/>
            <pc:sldMk cId="3720888155" sldId="285"/>
            <ac:picMk id="7" creationId="{FF707975-8E3B-F14B-9A8B-CA556A3DA584}"/>
          </ac:picMkLst>
        </pc:picChg>
        <pc:picChg chg="add mod">
          <ac:chgData name="Maksim Smirnov" userId="8986901a-0ecb-4630-9e86-3a3b5e7d6166" providerId="ADAL" clId="{05D1EA4F-B1FD-BE46-A905-BFF90CD02F8A}" dt="2019-05-11T15:49:02.685" v="2111" actId="931"/>
          <ac:picMkLst>
            <pc:docMk/>
            <pc:sldMk cId="3720888155" sldId="285"/>
            <ac:picMk id="8" creationId="{BA8F447E-45F9-9448-BFD1-91A170624AD6}"/>
          </ac:picMkLst>
        </pc:picChg>
        <pc:picChg chg="del">
          <ac:chgData name="Maksim Smirnov" userId="8986901a-0ecb-4630-9e86-3a3b5e7d6166" providerId="ADAL" clId="{05D1EA4F-B1FD-BE46-A905-BFF90CD02F8A}" dt="2019-05-11T15:48:42.874" v="2109" actId="478"/>
          <ac:picMkLst>
            <pc:docMk/>
            <pc:sldMk cId="3720888155" sldId="285"/>
            <ac:picMk id="9" creationId="{E4F07F61-2D3B-CC40-9D5D-F919EAC871ED}"/>
          </ac:picMkLst>
        </pc:picChg>
      </pc:sldChg>
      <pc:sldChg chg="modSp add ord">
        <pc:chgData name="Maksim Smirnov" userId="8986901a-0ecb-4630-9e86-3a3b5e7d6166" providerId="ADAL" clId="{05D1EA4F-B1FD-BE46-A905-BFF90CD02F8A}" dt="2019-05-11T15:54:49.228" v="2133" actId="20577"/>
        <pc:sldMkLst>
          <pc:docMk/>
          <pc:sldMk cId="997503743" sldId="286"/>
        </pc:sldMkLst>
        <pc:spChg chg="mod">
          <ac:chgData name="Maksim Smirnov" userId="8986901a-0ecb-4630-9e86-3a3b5e7d6166" providerId="ADAL" clId="{05D1EA4F-B1FD-BE46-A905-BFF90CD02F8A}" dt="2019-05-11T15:54:49.228" v="2133" actId="20577"/>
          <ac:spMkLst>
            <pc:docMk/>
            <pc:sldMk cId="997503743" sldId="286"/>
            <ac:spMk id="2" creationId="{D8D848AC-3936-8042-96FE-AA7BF54490D8}"/>
          </ac:spMkLst>
        </pc:spChg>
      </pc:sldChg>
      <pc:sldChg chg="modSp add">
        <pc:chgData name="Maksim Smirnov" userId="8986901a-0ecb-4630-9e86-3a3b5e7d6166" providerId="ADAL" clId="{05D1EA4F-B1FD-BE46-A905-BFF90CD02F8A}" dt="2019-05-17T10:11:36.285" v="2591"/>
        <pc:sldMkLst>
          <pc:docMk/>
          <pc:sldMk cId="168106562" sldId="287"/>
        </pc:sldMkLst>
        <pc:spChg chg="mod">
          <ac:chgData name="Maksim Smirnov" userId="8986901a-0ecb-4630-9e86-3a3b5e7d6166" providerId="ADAL" clId="{05D1EA4F-B1FD-BE46-A905-BFF90CD02F8A}" dt="2019-05-11T16:34:47.528" v="2143" actId="20577"/>
          <ac:spMkLst>
            <pc:docMk/>
            <pc:sldMk cId="168106562" sldId="287"/>
            <ac:spMk id="2" creationId="{A9236C05-0D69-FF4D-AB39-BA657EA1E6EC}"/>
          </ac:spMkLst>
        </pc:spChg>
        <pc:spChg chg="mod">
          <ac:chgData name="Maksim Smirnov" userId="8986901a-0ecb-4630-9e86-3a3b5e7d6166" providerId="ADAL" clId="{05D1EA4F-B1FD-BE46-A905-BFF90CD02F8A}" dt="2019-05-17T10:11:36.285" v="2591"/>
          <ac:spMkLst>
            <pc:docMk/>
            <pc:sldMk cId="168106562" sldId="287"/>
            <ac:spMk id="3" creationId="{D9237844-C05A-D446-BC51-629B9193C079}"/>
          </ac:spMkLst>
        </pc:spChg>
      </pc:sldChg>
      <pc:sldChg chg="addSp delSp modSp add">
        <pc:chgData name="Maksim Smirnov" userId="8986901a-0ecb-4630-9e86-3a3b5e7d6166" providerId="ADAL" clId="{05D1EA4F-B1FD-BE46-A905-BFF90CD02F8A}" dt="2019-05-12T09:48:21.134" v="2471" actId="20577"/>
        <pc:sldMkLst>
          <pc:docMk/>
          <pc:sldMk cId="1968979366" sldId="288"/>
        </pc:sldMkLst>
        <pc:spChg chg="mod">
          <ac:chgData name="Maksim Smirnov" userId="8986901a-0ecb-4630-9e86-3a3b5e7d6166" providerId="ADAL" clId="{05D1EA4F-B1FD-BE46-A905-BFF90CD02F8A}" dt="2019-05-12T09:48:21.134" v="2471" actId="20577"/>
          <ac:spMkLst>
            <pc:docMk/>
            <pc:sldMk cId="1968979366" sldId="288"/>
            <ac:spMk id="2" creationId="{69624CC8-AB9E-1044-9273-38981E73AC05}"/>
          </ac:spMkLst>
        </pc:spChg>
        <pc:spChg chg="del">
          <ac:chgData name="Maksim Smirnov" userId="8986901a-0ecb-4630-9e86-3a3b5e7d6166" providerId="ADAL" clId="{05D1EA4F-B1FD-BE46-A905-BFF90CD02F8A}" dt="2019-05-12T09:48:06.693" v="2468" actId="931"/>
          <ac:spMkLst>
            <pc:docMk/>
            <pc:sldMk cId="1968979366" sldId="288"/>
            <ac:spMk id="3" creationId="{B9DCE2B1-59D2-8C47-9B6C-E1915A644CEE}"/>
          </ac:spMkLst>
        </pc:spChg>
        <pc:picChg chg="add mod">
          <ac:chgData name="Maksim Smirnov" userId="8986901a-0ecb-4630-9e86-3a3b5e7d6166" providerId="ADAL" clId="{05D1EA4F-B1FD-BE46-A905-BFF90CD02F8A}" dt="2019-05-12T09:48:06.693" v="2468" actId="931"/>
          <ac:picMkLst>
            <pc:docMk/>
            <pc:sldMk cId="1968979366" sldId="288"/>
            <ac:picMk id="6" creationId="{0767FD77-FB16-7147-BEA3-434FAA9B8720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C14FC-A894-4869-A797-1EC82735D106}" type="datetimeFigureOut">
              <a:rPr lang="en-US" smtClean="0"/>
              <a:t>11/5/19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D33E97-F2BE-44DB-A57D-0C85E2CBF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7781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F99C05-63F9-4248-8E20-3ACD9DF9DE7F}" type="datetimeFigureOut">
              <a:rPr lang="en-US" smtClean="0"/>
              <a:t>11/5/19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74FABB-6DBE-47C4-B626-20167906F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864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DATE OR VENUE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pic>
        <p:nvPicPr>
          <p:cNvPr id="5" name="Picture Placeholder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3937" y="0"/>
            <a:ext cx="3810000" cy="51435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5333937" y="0"/>
            <a:ext cx="3810000" cy="5143500"/>
          </a:xfrm>
          <a:prstGeom prst="rect">
            <a:avLst/>
          </a:prstGeom>
          <a:solidFill>
            <a:srgbClr val="464547">
              <a:alpha val="1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/>
          <a:stretch/>
        </p:blipFill>
        <p:spPr>
          <a:xfrm rot="5400000">
            <a:off x="2767227" y="2306574"/>
            <a:ext cx="5143500" cy="5303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9780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1092491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710972" y="1092491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one title here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57188" y="4120134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357188" y="1698020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57188" y="2303549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357188" y="2909078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57188" y="3514607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9" hasCustomPrompt="1"/>
          </p:nvPr>
        </p:nvSpPr>
        <p:spPr>
          <a:xfrm>
            <a:off x="710972" y="1697608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TWO title here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20" hasCustomPrompt="1"/>
          </p:nvPr>
        </p:nvSpPr>
        <p:spPr>
          <a:xfrm>
            <a:off x="710972" y="2302725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THREE title here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1" hasCustomPrompt="1"/>
          </p:nvPr>
        </p:nvSpPr>
        <p:spPr>
          <a:xfrm>
            <a:off x="710972" y="2907842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…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22" hasCustomPrompt="1"/>
          </p:nvPr>
        </p:nvSpPr>
        <p:spPr>
          <a:xfrm>
            <a:off x="710972" y="3512959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And delete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3" hasCustomPrompt="1"/>
          </p:nvPr>
        </p:nvSpPr>
        <p:spPr>
          <a:xfrm>
            <a:off x="710972" y="4118077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The extras</a:t>
            </a:r>
          </a:p>
        </p:txBody>
      </p:sp>
      <p:sp>
        <p:nvSpPr>
          <p:cNvPr id="3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0829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673894" y="1780394"/>
            <a:ext cx="3986211" cy="2696355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73893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73893" y="1437495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5333999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 userDrawn="1"/>
        </p:nvSpPr>
        <p:spPr>
          <a:xfrm>
            <a:off x="6228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6406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</p:spTree>
    <p:extLst>
      <p:ext uri="{BB962C8B-B14F-4D97-AF65-F5344CB8AC3E}">
        <p14:creationId xmlns:p14="http://schemas.microsoft.com/office/powerpoint/2010/main" val="21586703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480321" y="1780394"/>
            <a:ext cx="3993357" cy="2696355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480321" y="1079500"/>
            <a:ext cx="3986213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Please put name here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-1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 userDrawn="1"/>
        </p:nvSpPr>
        <p:spPr>
          <a:xfrm>
            <a:off x="894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1072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480321" y="1437495"/>
            <a:ext cx="399354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4824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00" userDrawn="1">
          <p15:clr>
            <a:srgbClr val="FBAE40"/>
          </p15:clr>
        </p15:guide>
        <p15:guide id="2" orient="horz" pos="1524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8541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9" y="1079500"/>
            <a:ext cx="3986214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4038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on Color Canvas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6" hasCustomPrompt="1"/>
          </p:nvPr>
        </p:nvSpPr>
        <p:spPr>
          <a:xfrm>
            <a:off x="1127175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5" name="Title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5735751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4" name="Title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431463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body" sz="quarter" idx="12" hasCustomPrompt="1"/>
          </p:nvPr>
        </p:nvSpPr>
        <p:spPr>
          <a:xfrm>
            <a:off x="1127175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Content Placeholder 14"/>
          <p:cNvSpPr>
            <a:spLocks noGrp="1"/>
          </p:cNvSpPr>
          <p:nvPr>
            <p:ph sz="quarter" idx="17" hasCustomPrompt="1"/>
          </p:nvPr>
        </p:nvSpPr>
        <p:spPr>
          <a:xfrm>
            <a:off x="5735751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17" name="Content Placeholder 14"/>
          <p:cNvSpPr>
            <a:spLocks noGrp="1"/>
          </p:cNvSpPr>
          <p:nvPr>
            <p:ph sz="quarter" idx="18" hasCustomPrompt="1"/>
          </p:nvPr>
        </p:nvSpPr>
        <p:spPr>
          <a:xfrm>
            <a:off x="3431463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773717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ree Content on Color Canvas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6" hasCustomPrompt="1"/>
          </p:nvPr>
        </p:nvSpPr>
        <p:spPr>
          <a:xfrm>
            <a:off x="1127175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5" name="Title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5735751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4" name="Title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431463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body" sz="quarter" idx="12" hasCustomPrompt="1"/>
          </p:nvPr>
        </p:nvSpPr>
        <p:spPr>
          <a:xfrm>
            <a:off x="1127175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Content Placeholder 14"/>
          <p:cNvSpPr>
            <a:spLocks noGrp="1"/>
          </p:cNvSpPr>
          <p:nvPr>
            <p:ph sz="quarter" idx="17" hasCustomPrompt="1"/>
          </p:nvPr>
        </p:nvSpPr>
        <p:spPr>
          <a:xfrm>
            <a:off x="5735751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17" name="Content Placeholder 14"/>
          <p:cNvSpPr>
            <a:spLocks noGrp="1"/>
          </p:cNvSpPr>
          <p:nvPr>
            <p:ph sz="quarter" idx="18" hasCustomPrompt="1"/>
          </p:nvPr>
        </p:nvSpPr>
        <p:spPr>
          <a:xfrm>
            <a:off x="3431463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8396215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EPAM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780953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latin typeface="+mj-lt"/>
              </a:defRPr>
            </a:lvl2pPr>
            <a:lvl3pPr marL="914400" indent="0">
              <a:buNone/>
              <a:defRPr sz="1600">
                <a:latin typeface="+mj-lt"/>
              </a:defRPr>
            </a:lvl3pPr>
            <a:lvl4pPr marL="1371600" indent="0">
              <a:buNone/>
              <a:defRPr sz="1600">
                <a:latin typeface="+mj-lt"/>
              </a:defRPr>
            </a:lvl4pPr>
            <a:lvl5pPr marL="1828800" indent="0">
              <a:buNone/>
              <a:defRPr sz="1600">
                <a:latin typeface="+mj-lt"/>
              </a:defRPr>
            </a:lvl5pPr>
          </a:lstStyle>
          <a:p>
            <a:pPr algn="ctr">
              <a:lnSpc>
                <a:spcPts val="2400"/>
              </a:lnSpc>
            </a:pP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Please add call out or quote here</a:t>
            </a:r>
            <a:br>
              <a:rPr lang="en-US" sz="1600" baseline="0" dirty="0">
                <a:solidFill>
                  <a:schemeClr val="bg1"/>
                </a:solidFill>
                <a:latin typeface="+mj-lt"/>
              </a:rPr>
            </a:b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consectetur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adipiscing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elit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Sed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nec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gravida,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dapibus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turpis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porttitor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tincidunt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nibh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Orci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varius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natoque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penatibus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et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magnis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dis parturient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montes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nascetur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ridiculus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mus.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eget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enim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mauris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Vivamus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congue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nunc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posuere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rutrum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quis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justo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Phasellus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bibendum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vehicula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id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ornare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commodo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purus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Proin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lectus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in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lacinia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convallis. </a:t>
            </a:r>
            <a:endParaRPr lang="en-US" sz="1600" b="1" spc="200" baseline="0" dirty="0">
              <a:solidFill>
                <a:schemeClr val="bg1"/>
              </a:solidFill>
              <a:latin typeface="+mj-lt"/>
              <a:ea typeface="Calibri" charset="0"/>
              <a:cs typeface="Calibri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>
            <a:off x="1" y="-122440"/>
            <a:ext cx="1548202" cy="11874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 rot="10800000">
            <a:off x="7595798" y="3681859"/>
            <a:ext cx="1548202" cy="1187447"/>
          </a:xfrm>
          <a:prstGeom prst="rect">
            <a:avLst/>
          </a:prstGeom>
        </p:spPr>
      </p:pic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0667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24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4314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3040C60-A39E-8442-A520-BA092303AC98}"/>
              </a:ext>
            </a:extLst>
          </p:cNvPr>
          <p:cNvCxnSpPr/>
          <p:nvPr userDrawn="1"/>
        </p:nvCxnSpPr>
        <p:spPr>
          <a:xfrm flipV="1">
            <a:off x="5986464" y="703218"/>
            <a:ext cx="0" cy="4123421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21FF28FE-B84E-5D44-B6A6-4B55087B123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711726"/>
            <a:ext cx="5986464" cy="408999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hape 920">
            <a:extLst>
              <a:ext uri="{FF2B5EF4-FFF2-40B4-BE49-F238E27FC236}">
                <a16:creationId xmlns:a16="http://schemas.microsoft.com/office/drawing/2014/main" id="{D1A5E50C-7A92-6F49-870C-2507B203D755}"/>
              </a:ext>
            </a:extLst>
          </p:cNvPr>
          <p:cNvSpPr/>
          <p:nvPr userDrawn="1"/>
        </p:nvSpPr>
        <p:spPr>
          <a:xfrm>
            <a:off x="5986464" y="711726"/>
            <a:ext cx="3157536" cy="51859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28575" rIns="0" bIns="28575" anchor="ctr">
            <a:noAutofit/>
          </a:bodyPr>
          <a:lstStyle/>
          <a:p>
            <a:pPr marR="23813" indent="23813" algn="ctr" defTabSz="309567">
              <a:lnSpc>
                <a:spcPct val="90000"/>
              </a:lnSpc>
              <a:defRPr sz="2800" cap="all">
                <a:solidFill>
                  <a:srgbClr val="FFFFFF"/>
                </a:solidFill>
                <a:latin typeface="Oswald DemiBold"/>
                <a:ea typeface="Oswald DemiBold"/>
                <a:cs typeface="Oswald DemiBold"/>
                <a:sym typeface="Oswald DemiBold"/>
              </a:defRPr>
            </a:pPr>
            <a:endParaRPr sz="1200" b="1" kern="0" cap="all" spc="100" dirty="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Oswald DemiBold"/>
            </a:endParaRP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D86B7237-6AD3-844E-9A6E-C3E0C1013AD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86462" y="769496"/>
            <a:ext cx="3157537" cy="438912"/>
          </a:xfrm>
          <a:noFill/>
          <a:ln>
            <a:noFill/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>
                <a:solidFill>
                  <a:schemeClr val="bg1"/>
                </a:solidFill>
              </a:defRPr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94328E10-B013-0A4C-A50C-6D1D6CFD70B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93213" y="1772289"/>
            <a:ext cx="2656378" cy="305435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900"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  <a:p>
            <a:pPr marL="171450" marR="0" lvl="0" indent="-17145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ABD56F5B-8455-0345-910E-53CDD8476F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93213" y="1429389"/>
            <a:ext cx="2656378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</p:spTree>
    <p:extLst>
      <p:ext uri="{BB962C8B-B14F-4D97-AF65-F5344CB8AC3E}">
        <p14:creationId xmlns:p14="http://schemas.microsoft.com/office/powerpoint/2010/main" val="1511893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ith Custom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31466" y="3843769"/>
            <a:ext cx="1945326" cy="399456"/>
          </a:xfrm>
        </p:spPr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DATE OR VENUE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5334000" y="0"/>
            <a:ext cx="3810000" cy="51435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baseline="0"/>
            </a:lvl1pPr>
          </a:lstStyle>
          <a:p>
            <a:r>
              <a:rPr lang="en-US" dirty="0"/>
              <a:t>Please add cover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073801" y="0"/>
            <a:ext cx="530352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 dirty="0"/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581AF72-7AD6-334A-BFA2-32789379DA3D}"/>
              </a:ext>
            </a:extLst>
          </p:cNvPr>
          <p:cNvSpPr txBox="1"/>
          <p:nvPr userDrawn="1"/>
        </p:nvSpPr>
        <p:spPr>
          <a:xfrm>
            <a:off x="421400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2019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926412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327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EPAM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>
                <a:latin typeface="+mn-lt"/>
              </a:defRPr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8608758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Bright Blu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30461953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Lime Gree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62525151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Coral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2165456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nv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E38DE0-131E-E04E-BD2E-B00FD5B34CB6}"/>
              </a:ext>
            </a:extLst>
          </p:cNvPr>
          <p:cNvSpPr txBox="1"/>
          <p:nvPr userDrawn="1"/>
        </p:nvSpPr>
        <p:spPr>
          <a:xfrm>
            <a:off x="1307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2019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07877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284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2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077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422400"/>
            <a:ext cx="8429625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8" y="1079500"/>
            <a:ext cx="8429625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646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7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4111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1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1310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2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176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3.xml"/><Relationship Id="rId19" Type="http://schemas.openxmlformats.org/officeDocument/2006/relationships/image" Target="../media/image5.emf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5.emf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31466" y="1412416"/>
            <a:ext cx="4315968" cy="142192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add title here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625596" y="3843769"/>
            <a:ext cx="1945326" cy="399456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182880" tIns="91440" rIns="182880" bIns="0" rtlCol="0" anchor="ctr" anchorCtr="0"/>
          <a:lstStyle>
            <a:lvl1pPr algn="l">
              <a:defRPr sz="1200" b="1" cap="all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30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0" r:id="rId2"/>
    <p:sldLayoutId id="2147483696" r:id="rId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8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1600" b="1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3429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36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rgbClr val="133C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364" y="1079500"/>
            <a:ext cx="8426449" cy="3397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Second</a:t>
            </a:r>
          </a:p>
          <a:p>
            <a:pPr lvl="2"/>
            <a:r>
              <a:rPr lang="en-US" dirty="0"/>
              <a:t>third</a:t>
            </a:r>
          </a:p>
          <a:p>
            <a:pPr lvl="3"/>
            <a:r>
              <a:rPr lang="en-US" dirty="0"/>
              <a:t>fourth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  <a:prstGeom prst="rect">
            <a:avLst/>
          </a:prstGeom>
        </p:spPr>
        <p:txBody>
          <a:bodyPr vert="horz" wrap="none" lIns="0" tIns="45720" rIns="0" bIns="45720" rtlCol="0" anchor="ctr">
            <a:noAutofit/>
          </a:bodyPr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78E00D-81AB-8847-9E12-0981E03F6A7D}"/>
              </a:ext>
            </a:extLst>
          </p:cNvPr>
          <p:cNvSpPr txBox="1"/>
          <p:nvPr userDrawn="1"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2019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77352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3" r:id="rId2"/>
    <p:sldLayoutId id="2147483681" r:id="rId3"/>
    <p:sldLayoutId id="2147483682" r:id="rId4"/>
    <p:sldLayoutId id="2147483685" r:id="rId5"/>
    <p:sldLayoutId id="2147483686" r:id="rId6"/>
    <p:sldLayoutId id="2147483687" r:id="rId7"/>
    <p:sldLayoutId id="2147483692" r:id="rId8"/>
    <p:sldLayoutId id="2147483688" r:id="rId9"/>
    <p:sldLayoutId id="2147483689" r:id="rId10"/>
    <p:sldLayoutId id="2147483684" r:id="rId11"/>
    <p:sldLayoutId id="2147483695" r:id="rId12"/>
    <p:sldLayoutId id="2147483698" r:id="rId13"/>
    <p:sldLayoutId id="2147483694" r:id="rId14"/>
    <p:sldLayoutId id="2147483690" r:id="rId15"/>
    <p:sldLayoutId id="2147483697" r:id="rId16"/>
    <p:sldLayoutId id="2147483691" r:id="rId17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000" kern="1200" cap="none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ts val="1600"/>
        </a:lnSpc>
        <a:spcBef>
          <a:spcPts val="264"/>
        </a:spcBef>
        <a:spcAft>
          <a:spcPts val="30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4" userDrawn="1">
          <p15:clr>
            <a:srgbClr val="F26B43"/>
          </p15:clr>
        </p15:guide>
        <p15:guide id="2" orient="horz" pos="338" userDrawn="1">
          <p15:clr>
            <a:srgbClr val="F26B43"/>
          </p15:clr>
        </p15:guide>
        <p15:guide id="3" orient="horz" pos="680" userDrawn="1">
          <p15:clr>
            <a:srgbClr val="F26B43"/>
          </p15:clr>
        </p15:guide>
        <p15:guide id="4" orient="horz" pos="2820" userDrawn="1">
          <p15:clr>
            <a:srgbClr val="F26B43"/>
          </p15:clr>
        </p15:guide>
        <p15:guide id="5" pos="226" userDrawn="1">
          <p15:clr>
            <a:srgbClr val="F26B43"/>
          </p15:clr>
        </p15:guide>
        <p15:guide id="6" pos="5535" userDrawn="1">
          <p15:clr>
            <a:srgbClr val="F26B43"/>
          </p15:clr>
        </p15:guide>
        <p15:guide id="7" orient="horz" pos="896" userDrawn="1">
          <p15:clr>
            <a:srgbClr val="F26B43"/>
          </p15:clr>
        </p15:guide>
        <p15:guide id="8" pos="2736" userDrawn="1">
          <p15:clr>
            <a:srgbClr val="F26B43"/>
          </p15:clr>
        </p15:guide>
        <p15:guide id="9" pos="3024" userDrawn="1">
          <p15:clr>
            <a:srgbClr val="F26B43"/>
          </p15:clr>
        </p15:guide>
        <p15:guide id="10" orient="horz" pos="3036" userDrawn="1">
          <p15:clr>
            <a:srgbClr val="F26B43"/>
          </p15:clr>
        </p15:guide>
        <p15:guide id="11" orient="horz" pos="3084" userDrawn="1">
          <p15:clr>
            <a:srgbClr val="F26B43"/>
          </p15:clr>
        </p15:guide>
        <p15:guide id="12" orient="horz" pos="318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80954" y="1803228"/>
            <a:ext cx="5582093" cy="12201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endParaRPr lang="en-US" sz="4400" b="1" spc="2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chemeClr val="accent1">
              <a:lumMod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32217A-8F11-8743-849F-F8E866BEB919}"/>
              </a:ext>
            </a:extLst>
          </p:cNvPr>
          <p:cNvSpPr txBox="1"/>
          <p:nvPr userDrawn="1"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2019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48617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hyperlink" Target="https://habr.com/ru/post/315974/" TargetMode="Externa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udurli/EpamPython2019" TargetMode="External"/><Relationship Id="rId2" Type="http://schemas.openxmlformats.org/officeDocument/2006/relationships/hyperlink" Target="https://vk.com/wall-12446354_1668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36F8E0-3E71-2747-BDB1-B63206291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7A7C350-7CBD-0041-9808-3C01074FE6C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Python/Spring-2019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830448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A26681-5C6B-9C4F-842F-9A8871F5F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Реализации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97A9E0B3-6638-AC48-8418-D8A2434AA1B1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220" y="1079500"/>
            <a:ext cx="6491560" cy="3397250"/>
          </a:xfr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79924C0-0051-E940-A6BE-02536BA322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772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D848AC-3936-8042-96FE-AA7BF5449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идеи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40558E24-EDC0-D146-9D95-728A351EF728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850" y="1565275"/>
            <a:ext cx="6972300" cy="2425700"/>
          </a:xfr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E2DE6CC-91C0-1940-9554-3ED7D9EF6F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561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9F5FA1-AFAF-6D42-AD4F-BF14F042A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23619897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400A7A-A82E-B544-821F-80A1C12E9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Специальные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98AAD831-A9D4-C749-9B52-814E7199DA22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1920875"/>
            <a:ext cx="1676400" cy="1714500"/>
          </a:xfr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AC400BD-F756-814F-91D2-FB2C73C135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422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400A7A-A82E-B544-821F-80A1C12E9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Логические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B3C5D071-6F95-A444-8B34-8F8EF78EE812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600" y="1241425"/>
            <a:ext cx="2844800" cy="3073400"/>
          </a:xfr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AC400BD-F756-814F-91D2-FB2C73C135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3098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400A7A-A82E-B544-821F-80A1C12E9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Числовые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974AB86A-22EB-254D-9F26-A0E6E87DD9A7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446" y="1079500"/>
            <a:ext cx="1395108" cy="3397250"/>
          </a:xfr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AC400BD-F756-814F-91D2-FB2C73C135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0338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400A7A-A82E-B544-821F-80A1C12E9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Строковые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41977C83-B261-454D-9D15-F241A4F8DC66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750" y="1171575"/>
            <a:ext cx="2984500" cy="3213100"/>
          </a:xfr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AC400BD-F756-814F-91D2-FB2C73C135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5630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400A7A-A82E-B544-821F-80A1C12E9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Коллекции </a:t>
            </a:r>
            <a:r>
              <a:rPr lang="en-US" dirty="0"/>
              <a:t>(</a:t>
            </a:r>
            <a:r>
              <a:rPr lang="ru-RU" dirty="0"/>
              <a:t>последовательности, </a:t>
            </a:r>
            <a:r>
              <a:rPr lang="en-US" dirty="0"/>
              <a:t>sequences)</a:t>
            </a:r>
            <a:endParaRPr lang="ru-RU" dirty="0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B297A54A-7DFF-E249-8668-265FA96FDBE0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3473" y="1079500"/>
            <a:ext cx="1737055" cy="3397250"/>
          </a:xfr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AC400BD-F756-814F-91D2-FB2C73C135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33A7F8-18E0-884E-8509-695A674CC3E9}"/>
              </a:ext>
            </a:extLst>
          </p:cNvPr>
          <p:cNvSpPr txBox="1"/>
          <p:nvPr/>
        </p:nvSpPr>
        <p:spPr>
          <a:xfrm>
            <a:off x="765717" y="1241502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952847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400A7A-A82E-B544-821F-80A1C12E9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Коллекции (последовательности, </a:t>
            </a:r>
            <a:r>
              <a:rPr lang="en-US" dirty="0"/>
              <a:t>sequences)</a:t>
            </a:r>
            <a:endParaRPr lang="ru-RU" dirty="0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3E264451-B6A7-CF45-8D45-3FE40D5AC487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950" y="1476375"/>
            <a:ext cx="5372100" cy="2603500"/>
          </a:xfr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AC400BD-F756-814F-91D2-FB2C73C135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1614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400A7A-A82E-B544-821F-80A1C12E9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Коллекции (последовательности, </a:t>
            </a:r>
            <a:r>
              <a:rPr lang="en-US" dirty="0"/>
              <a:t>sequences)</a:t>
            </a:r>
            <a:endParaRPr lang="ru-RU" dirty="0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2E06E935-21E2-C54E-8694-74B4E8BCED19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5800" y="1133475"/>
            <a:ext cx="2692400" cy="3289300"/>
          </a:xfr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AC400BD-F756-814F-91D2-FB2C73C135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203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CC45F2-F034-584E-9AD1-EC2875D9A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Информация о курсе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30546A-C5D0-2247-A30A-5990BA6A433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ru-RU" dirty="0"/>
              <a:t>100500 лекций</a:t>
            </a:r>
          </a:p>
          <a:p>
            <a:r>
              <a:rPr lang="ru-RU" dirty="0"/>
              <a:t>100499 домашних заданий</a:t>
            </a:r>
          </a:p>
          <a:p>
            <a:r>
              <a:rPr lang="ru-RU" dirty="0"/>
              <a:t>В конце каждой лекции:</a:t>
            </a:r>
          </a:p>
          <a:p>
            <a:pPr lvl="1"/>
            <a:r>
              <a:rPr lang="ru-RU" dirty="0"/>
              <a:t>Ссылка на опорные материалы лекции</a:t>
            </a:r>
          </a:p>
          <a:p>
            <a:pPr lvl="1"/>
            <a:r>
              <a:rPr lang="ru-RU" dirty="0"/>
              <a:t>Ссылка на домашнее задание</a:t>
            </a:r>
          </a:p>
          <a:p>
            <a:pPr lvl="1"/>
            <a:r>
              <a:rPr lang="ru-RU" dirty="0"/>
              <a:t>Ссылку на </a:t>
            </a:r>
            <a:r>
              <a:rPr lang="ru-RU" dirty="0" err="1"/>
              <a:t>гуглоформу</a:t>
            </a:r>
            <a:r>
              <a:rPr lang="ru-RU" dirty="0"/>
              <a:t> опроса</a:t>
            </a:r>
          </a:p>
          <a:p>
            <a:r>
              <a:rPr lang="ru-RU" dirty="0"/>
              <a:t>В конце курса:</a:t>
            </a:r>
          </a:p>
          <a:p>
            <a:pPr lvl="1"/>
            <a:r>
              <a:rPr lang="ru-RU" dirty="0"/>
              <a:t>Экзамен</a:t>
            </a:r>
          </a:p>
          <a:p>
            <a:r>
              <a:rPr lang="ru-RU" dirty="0"/>
              <a:t>После курса:</a:t>
            </a:r>
          </a:p>
          <a:p>
            <a:pPr lvl="1"/>
            <a:r>
              <a:rPr lang="ru-RU" dirty="0"/>
              <a:t>Лаборатория</a:t>
            </a:r>
          </a:p>
          <a:p>
            <a:pPr lvl="1"/>
            <a:r>
              <a:rPr lang="ru-RU" dirty="0"/>
              <a:t>Работа</a:t>
            </a:r>
          </a:p>
          <a:p>
            <a:r>
              <a:rPr lang="ru-RU" dirty="0"/>
              <a:t>Информационная поддержка:</a:t>
            </a:r>
          </a:p>
          <a:p>
            <a:pPr lvl="1"/>
            <a:r>
              <a:rPr lang="en-US" dirty="0" err="1"/>
              <a:t>Tg</a:t>
            </a:r>
            <a:r>
              <a:rPr lang="en-US" dirty="0"/>
              <a:t>: https://</a:t>
            </a:r>
            <a:r>
              <a:rPr lang="en-US" dirty="0" err="1"/>
              <a:t>epa.ms</a:t>
            </a:r>
            <a:r>
              <a:rPr lang="en-US" dirty="0"/>
              <a:t>/epam-python-winter-2019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3E967F4-7ED0-5D42-9BA9-61BC9E63F1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0589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400A7A-A82E-B544-821F-80A1C12E9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Коллекции (последовательности, </a:t>
            </a:r>
            <a:r>
              <a:rPr lang="en-US" dirty="0"/>
              <a:t>sequences)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AC400BD-F756-814F-91D2-FB2C73C135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DCC172C5-E569-0249-A74A-974740938DC5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50" y="1260475"/>
            <a:ext cx="2044700" cy="3035300"/>
          </a:xfrm>
        </p:spPr>
      </p:pic>
    </p:spTree>
    <p:extLst>
      <p:ext uri="{BB962C8B-B14F-4D97-AF65-F5344CB8AC3E}">
        <p14:creationId xmlns:p14="http://schemas.microsoft.com/office/powerpoint/2010/main" val="22546565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400A7A-A82E-B544-821F-80A1C12E9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Словари </a:t>
            </a:r>
            <a:r>
              <a:rPr lang="en-US" dirty="0"/>
              <a:t>(</a:t>
            </a:r>
            <a:r>
              <a:rPr lang="ru-RU" dirty="0"/>
              <a:t>хэш-таблицы, </a:t>
            </a:r>
            <a:r>
              <a:rPr lang="en-US" dirty="0"/>
              <a:t>mappings)</a:t>
            </a:r>
            <a:endParaRPr lang="ru-RU" dirty="0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95036EA4-4D3D-5440-BA72-B7D57013ACF8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750" y="1171575"/>
            <a:ext cx="4000500" cy="3213100"/>
          </a:xfr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AC400BD-F756-814F-91D2-FB2C73C135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3193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D2E783-2CB7-A941-ADD2-989D7CC2F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Управляющие конструкции</a:t>
            </a:r>
          </a:p>
        </p:txBody>
      </p:sp>
    </p:spTree>
    <p:extLst>
      <p:ext uri="{BB962C8B-B14F-4D97-AF65-F5344CB8AC3E}">
        <p14:creationId xmlns:p14="http://schemas.microsoft.com/office/powerpoint/2010/main" val="11322404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E7D621-121A-384D-9B59-E338AAD1D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A00C7D7-F43B-3441-8D3C-C13FB78BDC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D7A59E40-6D5B-D140-ADB4-132F77D7B1E4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1150" y="1489075"/>
            <a:ext cx="3441700" cy="2578100"/>
          </a:xfrm>
        </p:spPr>
      </p:pic>
    </p:spTree>
    <p:extLst>
      <p:ext uri="{BB962C8B-B14F-4D97-AF65-F5344CB8AC3E}">
        <p14:creationId xmlns:p14="http://schemas.microsoft.com/office/powerpoint/2010/main" val="22490038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E7D621-121A-384D-9B59-E338AAD1D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Циклы (</a:t>
            </a:r>
            <a:r>
              <a:rPr lang="en-US" dirty="0"/>
              <a:t>while </a:t>
            </a:r>
            <a:r>
              <a:rPr lang="ru-RU" dirty="0"/>
              <a:t>и </a:t>
            </a:r>
            <a:r>
              <a:rPr lang="en-US" dirty="0"/>
              <a:t>for)</a:t>
            </a:r>
            <a:endParaRPr lang="ru-RU" dirty="0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FF707975-8E3B-F14B-9A8B-CA556A3DA584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261" y="1035050"/>
            <a:ext cx="1651000" cy="3073400"/>
          </a:xfr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A00C7D7-F43B-3441-8D3C-C13FB78BDC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4F07F61-2D3B-CC40-9D5D-F919EAC871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0239" y="1035050"/>
            <a:ext cx="2476500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486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E7D621-121A-384D-9B59-E338AAD1D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Циклы (</a:t>
            </a:r>
            <a:r>
              <a:rPr lang="en-US" dirty="0"/>
              <a:t>while </a:t>
            </a:r>
            <a:r>
              <a:rPr lang="ru-RU" dirty="0"/>
              <a:t>и </a:t>
            </a:r>
            <a:r>
              <a:rPr lang="en-US" dirty="0"/>
              <a:t>for)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A00C7D7-F43B-3441-8D3C-C13FB78BDC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BA8F447E-45F9-9448-BFD1-91A170624AD6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750" y="1978025"/>
            <a:ext cx="2730500" cy="1600200"/>
          </a:xfrm>
        </p:spPr>
      </p:pic>
    </p:spTree>
    <p:extLst>
      <p:ext uri="{BB962C8B-B14F-4D97-AF65-F5344CB8AC3E}">
        <p14:creationId xmlns:p14="http://schemas.microsoft.com/office/powerpoint/2010/main" val="37208881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1B8D27-9865-5F45-B907-7023C2841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Модули и пакеты</a:t>
            </a:r>
          </a:p>
        </p:txBody>
      </p:sp>
    </p:spTree>
    <p:extLst>
      <p:ext uri="{BB962C8B-B14F-4D97-AF65-F5344CB8AC3E}">
        <p14:creationId xmlns:p14="http://schemas.microsoft.com/office/powerpoint/2010/main" val="12574242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D848AC-3936-8042-96FE-AA7BF5449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Модули и пакеты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40558E24-EDC0-D146-9D95-728A351EF728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850" y="1565275"/>
            <a:ext cx="6972300" cy="2425700"/>
          </a:xfr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E2DE6CC-91C0-1940-9554-3ED7D9EF6F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5037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746E25-FD2A-1E48-9668-8AC987DEA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 and text editors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580966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4E6E51-4EAE-E549-BD14-271D2FFC8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Pycharm</a:t>
            </a:r>
            <a:r>
              <a:rPr lang="en-US" dirty="0"/>
              <a:t>, </a:t>
            </a:r>
            <a:r>
              <a:rPr lang="en-US" dirty="0" err="1"/>
              <a:t>VSCode</a:t>
            </a:r>
            <a:r>
              <a:rPr lang="en-US" dirty="0"/>
              <a:t>, VIM</a:t>
            </a:r>
            <a:endParaRPr lang="ru-RU" dirty="0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EADB2057-5C4F-904D-9E48-9F254C94F5E9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5242" y="1079500"/>
            <a:ext cx="4813517" cy="3397250"/>
          </a:xfr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C0ADAE3-05E0-0A40-8E0C-66AEA832FD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298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A22415FF-DFCB-364C-A8F9-572BD6011BF6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ru-RU" dirty="0"/>
              <a:t>Разрабатывал язык </a:t>
            </a:r>
            <a:r>
              <a:rPr lang="en-US" dirty="0"/>
              <a:t>ABC</a:t>
            </a:r>
          </a:p>
          <a:p>
            <a:r>
              <a:rPr lang="en-US" dirty="0"/>
              <a:t>alma mater: </a:t>
            </a:r>
            <a:r>
              <a:rPr lang="ru-RU" dirty="0"/>
              <a:t>Амстердамский Университет</a:t>
            </a:r>
          </a:p>
          <a:p>
            <a:r>
              <a:rPr lang="en-US" dirty="0"/>
              <a:t>GAE </a:t>
            </a:r>
            <a:r>
              <a:rPr lang="ru-RU" dirty="0"/>
              <a:t>и </a:t>
            </a:r>
            <a:r>
              <a:rPr lang="en-US" dirty="0"/>
              <a:t>Mondrian </a:t>
            </a:r>
            <a:r>
              <a:rPr lang="ru-RU" dirty="0"/>
              <a:t>в </a:t>
            </a:r>
            <a:r>
              <a:rPr lang="en-US" dirty="0"/>
              <a:t>Google</a:t>
            </a:r>
          </a:p>
          <a:p>
            <a:r>
              <a:rPr lang="ru-RU" dirty="0"/>
              <a:t>Сейчас в </a:t>
            </a:r>
            <a:r>
              <a:rPr lang="en-US" dirty="0"/>
              <a:t>Dropbox</a:t>
            </a:r>
          </a:p>
          <a:p>
            <a:r>
              <a:rPr lang="en-US" dirty="0"/>
              <a:t>pep 572 [y:=f(x), y**2, y**3]</a:t>
            </a:r>
            <a:endParaRPr lang="ru-RU" dirty="0"/>
          </a:p>
          <a:p>
            <a:r>
              <a:rPr lang="ru-RU" dirty="0"/>
              <a:t>…</a:t>
            </a:r>
          </a:p>
          <a:p>
            <a:r>
              <a:rPr lang="ru-RU" dirty="0"/>
              <a:t>Чуть не вылетел из университета</a:t>
            </a:r>
          </a:p>
          <a:p>
            <a:r>
              <a:rPr lang="en-US" dirty="0"/>
              <a:t>Python + Amoeba</a:t>
            </a:r>
          </a:p>
          <a:p>
            <a:r>
              <a:rPr lang="en" dirty="0">
                <a:hlinkClick r:id="rId2"/>
              </a:rPr>
              <a:t>https://habr.com/ru/post/315974/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CCF12D7-7463-C049-AF1B-15F21A42A8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Guido van </a:t>
            </a:r>
            <a:r>
              <a:rPr lang="en-US" dirty="0" err="1"/>
              <a:t>rossum</a:t>
            </a:r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663E115-D2C5-0043-A67C-D474435A6D0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87" b="16687"/>
          <a:stretch>
            <a:fillRect/>
          </a:stretch>
        </p:blipFill>
        <p:spPr>
          <a:xfrm>
            <a:off x="1087764" y="1608945"/>
            <a:ext cx="1664208" cy="1664208"/>
          </a:xfrm>
        </p:spPr>
      </p:pic>
      <p:sp>
        <p:nvSpPr>
          <p:cNvPr id="5" name="Текст 4">
            <a:extLst>
              <a:ext uri="{FF2B5EF4-FFF2-40B4-BE49-F238E27FC236}">
                <a16:creationId xmlns:a16="http://schemas.microsoft.com/office/drawing/2014/main" id="{FD5A2C38-7BDC-9F43-9F40-BAE5D1951C5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ex-”</a:t>
            </a:r>
            <a:r>
              <a:rPr lang="ru-RU" dirty="0"/>
              <a:t>Великодушный пожизненный диктатор</a:t>
            </a:r>
            <a:r>
              <a:rPr lang="en-US" dirty="0"/>
              <a:t>”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64E184B-499E-E241-BA11-25AF207F3C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8035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0D2CE6-56D4-A146-838D-FEE79E032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VCS (git)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34894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3063E757-2EEF-A242-A588-CA2A27E6147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ru-RU" dirty="0"/>
              <a:t>Распределённая система управления версиями</a:t>
            </a:r>
          </a:p>
          <a:p>
            <a:r>
              <a:rPr lang="ru-RU" dirty="0"/>
              <a:t>Авторы – </a:t>
            </a:r>
            <a:r>
              <a:rPr lang="ru-RU" dirty="0" err="1"/>
              <a:t>Линус</a:t>
            </a:r>
            <a:r>
              <a:rPr lang="ru-RU" dirty="0"/>
              <a:t> </a:t>
            </a:r>
            <a:r>
              <a:rPr lang="ru-RU" dirty="0" err="1"/>
              <a:t>Торвальдс</a:t>
            </a:r>
            <a:r>
              <a:rPr lang="ru-RU" dirty="0"/>
              <a:t> и </a:t>
            </a:r>
            <a:r>
              <a:rPr lang="ru-RU" strike="sngStrike" dirty="0"/>
              <a:t>студенты</a:t>
            </a:r>
            <a:r>
              <a:rPr lang="ru-RU" dirty="0"/>
              <a:t> </a:t>
            </a:r>
            <a:r>
              <a:rPr lang="ru-RU"/>
              <a:t>высококлассные программисты</a:t>
            </a:r>
            <a:endParaRPr lang="ru-RU" strike="sngStrike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521A4A9-CE61-204A-B660-D935A53F021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GIT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4EDE166-1CFB-8B49-AB8D-BB87A28018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F8F51E8-581E-5B4A-B818-9A06D7404F4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087D73D-E823-6140-BCB5-CD75C7DB2A7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0579900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624CC8-AB9E-1044-9273-38981E73A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</a:t>
            </a:r>
            <a:endParaRPr lang="ru-RU" dirty="0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0767FD77-FB16-7147-BEA3-434FAA9B8720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207" y="1079500"/>
            <a:ext cx="5523586" cy="3397250"/>
          </a:xfr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CEBA458-E0D8-754A-953F-AFA6698032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9793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236C05-0D69-FF4D-AB39-BA657EA1E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Ссылки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9237844-C05A-D446-BC51-629B9193C07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ru-RU" dirty="0"/>
              <a:t>Документация: </a:t>
            </a:r>
            <a:r>
              <a:rPr lang="en" dirty="0"/>
              <a:t>https://</a:t>
            </a:r>
            <a:r>
              <a:rPr lang="en" dirty="0" err="1"/>
              <a:t>docs.python.org</a:t>
            </a:r>
            <a:r>
              <a:rPr lang="en" dirty="0"/>
              <a:t>/</a:t>
            </a:r>
            <a:endParaRPr lang="en-US" dirty="0"/>
          </a:p>
          <a:p>
            <a:r>
              <a:rPr lang="ru-RU" dirty="0"/>
              <a:t>Сборка материалов: </a:t>
            </a:r>
            <a:r>
              <a:rPr lang="en" dirty="0">
                <a:hlinkClick r:id="rId2"/>
              </a:rPr>
              <a:t>https://vk.com/wall-12446354_1668</a:t>
            </a:r>
            <a:endParaRPr lang="ru-RU" dirty="0"/>
          </a:p>
          <a:p>
            <a:r>
              <a:rPr lang="ru-RU" dirty="0"/>
              <a:t>Книги</a:t>
            </a:r>
          </a:p>
          <a:p>
            <a:pPr lvl="1"/>
            <a:r>
              <a:rPr lang="ru-RU" dirty="0"/>
              <a:t>Эндрю </a:t>
            </a:r>
            <a:r>
              <a:rPr lang="ru-RU" dirty="0" err="1"/>
              <a:t>Тан</a:t>
            </a:r>
            <a:r>
              <a:rPr lang="ru-RU" dirty="0"/>
              <a:t>(н?)</a:t>
            </a:r>
            <a:r>
              <a:rPr lang="ru-RU" dirty="0" err="1"/>
              <a:t>енбаум</a:t>
            </a:r>
            <a:r>
              <a:rPr lang="ru-RU" dirty="0"/>
              <a:t> «Архитектура компьютера»</a:t>
            </a:r>
          </a:p>
          <a:p>
            <a:pPr lvl="1"/>
            <a:r>
              <a:rPr lang="ru-RU" dirty="0"/>
              <a:t>Эндрю </a:t>
            </a:r>
            <a:r>
              <a:rPr lang="ru-RU" dirty="0" err="1"/>
              <a:t>Тан</a:t>
            </a:r>
            <a:r>
              <a:rPr lang="ru-RU" dirty="0"/>
              <a:t>(н?)</a:t>
            </a:r>
            <a:r>
              <a:rPr lang="ru-RU" dirty="0" err="1"/>
              <a:t>енбаум</a:t>
            </a:r>
            <a:r>
              <a:rPr lang="ru-RU" dirty="0"/>
              <a:t> «Компьютерные сети»</a:t>
            </a:r>
            <a:endParaRPr lang="en-US" dirty="0"/>
          </a:p>
          <a:p>
            <a:pPr lvl="1"/>
            <a:r>
              <a:rPr lang="ru-RU" dirty="0"/>
              <a:t>Эндрю </a:t>
            </a:r>
            <a:r>
              <a:rPr lang="ru-RU" dirty="0" err="1"/>
              <a:t>Тан</a:t>
            </a:r>
            <a:r>
              <a:rPr lang="ru-RU" dirty="0"/>
              <a:t>(н?)</a:t>
            </a:r>
            <a:r>
              <a:rPr lang="ru-RU" dirty="0" err="1"/>
              <a:t>енбаум</a:t>
            </a:r>
            <a:r>
              <a:rPr lang="ru-RU" dirty="0"/>
              <a:t> «Современные операционные системы»</a:t>
            </a:r>
          </a:p>
          <a:p>
            <a:pPr lvl="1"/>
            <a:r>
              <a:rPr lang="ru-RU" dirty="0" err="1"/>
              <a:t>Олиферы</a:t>
            </a:r>
            <a:r>
              <a:rPr lang="ru-RU" dirty="0"/>
              <a:t> «Компьютерные сети»</a:t>
            </a:r>
          </a:p>
          <a:p>
            <a:pPr lvl="1"/>
            <a:r>
              <a:rPr lang="ru-RU" dirty="0"/>
              <a:t>Дональд Кнут «Искусство программирования»</a:t>
            </a:r>
          </a:p>
          <a:p>
            <a:pPr lvl="1"/>
            <a:r>
              <a:rPr lang="ru-RU" dirty="0"/>
              <a:t>Роберт </a:t>
            </a:r>
            <a:r>
              <a:rPr lang="ru-RU" dirty="0" err="1"/>
              <a:t>Седжвик</a:t>
            </a:r>
            <a:r>
              <a:rPr lang="ru-RU" dirty="0"/>
              <a:t> «Алгоритмы на </a:t>
            </a:r>
            <a:r>
              <a:rPr lang="en-US" dirty="0"/>
              <a:t>C++</a:t>
            </a:r>
            <a:r>
              <a:rPr lang="ru-RU" dirty="0"/>
              <a:t>»</a:t>
            </a:r>
            <a:endParaRPr lang="en-US" dirty="0"/>
          </a:p>
          <a:p>
            <a:pPr lvl="1"/>
            <a:r>
              <a:rPr lang="ru-RU" dirty="0"/>
              <a:t>Томас </a:t>
            </a:r>
            <a:r>
              <a:rPr lang="ru-RU" dirty="0" err="1"/>
              <a:t>Кормен</a:t>
            </a:r>
            <a:r>
              <a:rPr lang="ru-RU" dirty="0"/>
              <a:t> «Алгоритмы. Построение и анализ»</a:t>
            </a:r>
          </a:p>
          <a:p>
            <a:r>
              <a:rPr lang="ru-RU" dirty="0"/>
              <a:t>ДЗ: </a:t>
            </a:r>
            <a:r>
              <a:rPr lang="en" dirty="0">
                <a:hlinkClick r:id="rId3"/>
              </a:rPr>
              <a:t>https://github.com/budurli/EpamPython2019</a:t>
            </a:r>
            <a:endParaRPr lang="en" dirty="0"/>
          </a:p>
          <a:p>
            <a:r>
              <a:rPr lang="ru-RU" dirty="0"/>
              <a:t>Обратная связь: </a:t>
            </a:r>
            <a:r>
              <a:rPr lang="en" dirty="0"/>
              <a:t>https://</a:t>
            </a:r>
            <a:r>
              <a:rPr lang="en" dirty="0" err="1"/>
              <a:t>forms.gle</a:t>
            </a:r>
            <a:r>
              <a:rPr lang="en" dirty="0"/>
              <a:t>/uXuv7a73CYu7QYwx9</a:t>
            </a:r>
            <a:endParaRPr lang="ru-RU" dirty="0"/>
          </a:p>
          <a:p>
            <a:pPr marL="457200" lvl="1" indent="0">
              <a:buNone/>
            </a:pPr>
            <a:endParaRPr lang="ru-RU" dirty="0"/>
          </a:p>
          <a:p>
            <a:pPr lvl="1"/>
            <a:endParaRPr lang="ru-RU" dirty="0"/>
          </a:p>
          <a:p>
            <a:pPr lvl="1"/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061B148-51AD-2B4D-B791-52535F139F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06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6BCAAD-188C-DD4A-BD12-D1791AA36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Источники вдохновения</a:t>
            </a: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241FBBB9-E636-D84E-A7F0-AE30183537CB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49" r="20949"/>
          <a:stretch>
            <a:fillRect/>
          </a:stretch>
        </p:blipFill>
        <p:spPr/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BAA38CB6-CA2D-3042-8613-4ED2FF18BCA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E10C48B-C8FC-BE4E-8819-17E89D45193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ABC</a:t>
            </a:r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279DF8F3-511D-4247-9F66-F492CECB26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3A1CAA5D-141C-A242-9B1F-EADE76B3EC1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018CFB6A-9111-7C49-B3A9-14BA4FD01DA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A986A1D7-F3E4-F74D-A5BE-0ED0046CA37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517D0B66-74EA-D246-870D-781A4BED0DB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034A0D90-0326-FF4C-B0E8-08735D79FB7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Modula-3</a:t>
            </a:r>
            <a:endParaRPr lang="ru-RU" dirty="0"/>
          </a:p>
        </p:txBody>
      </p:sp>
      <p:sp>
        <p:nvSpPr>
          <p:cNvPr id="12" name="Текст 11">
            <a:extLst>
              <a:ext uri="{FF2B5EF4-FFF2-40B4-BE49-F238E27FC236}">
                <a16:creationId xmlns:a16="http://schemas.microsoft.com/office/drawing/2014/main" id="{6F36D200-F64E-E04B-8F1D-404E8AD8E3D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C</a:t>
            </a:r>
            <a:endParaRPr lang="ru-RU" dirty="0"/>
          </a:p>
        </p:txBody>
      </p:sp>
      <p:sp>
        <p:nvSpPr>
          <p:cNvPr id="13" name="Текст 12">
            <a:extLst>
              <a:ext uri="{FF2B5EF4-FFF2-40B4-BE49-F238E27FC236}">
                <a16:creationId xmlns:a16="http://schemas.microsoft.com/office/drawing/2014/main" id="{009E5407-99B0-1B44-9C92-64E2C5B3FD5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 err="1"/>
              <a:t>SMalltalk</a:t>
            </a:r>
            <a:endParaRPr lang="ru-RU" dirty="0"/>
          </a:p>
        </p:txBody>
      </p:sp>
      <p:sp>
        <p:nvSpPr>
          <p:cNvPr id="14" name="Текст 13">
            <a:extLst>
              <a:ext uri="{FF2B5EF4-FFF2-40B4-BE49-F238E27FC236}">
                <a16:creationId xmlns:a16="http://schemas.microsoft.com/office/drawing/2014/main" id="{5A43EEDA-A092-3346-B044-40424D316BD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Fortran</a:t>
            </a:r>
            <a:endParaRPr lang="ru-RU" dirty="0"/>
          </a:p>
        </p:txBody>
      </p:sp>
      <p:sp>
        <p:nvSpPr>
          <p:cNvPr id="15" name="Текст 14">
            <a:extLst>
              <a:ext uri="{FF2B5EF4-FFF2-40B4-BE49-F238E27FC236}">
                <a16:creationId xmlns:a16="http://schemas.microsoft.com/office/drawing/2014/main" id="{08452239-21CC-F042-9B68-CD1E31FF727F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Miranda</a:t>
            </a:r>
            <a:endParaRPr lang="ru-RU" dirty="0"/>
          </a:p>
        </p:txBody>
      </p:sp>
      <p:sp>
        <p:nvSpPr>
          <p:cNvPr id="16" name="Номер слайда 15">
            <a:extLst>
              <a:ext uri="{FF2B5EF4-FFF2-40B4-BE49-F238E27FC236}">
                <a16:creationId xmlns:a16="http://schemas.microsoft.com/office/drawing/2014/main" id="{652D6142-74C6-B144-8E01-953F7038C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121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6BCAAD-188C-DD4A-BD12-D1791AA36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Источники вдохновения</a:t>
            </a: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EEE92C3A-DA4B-7E48-938E-C94EEE3F31EB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49" r="20949"/>
          <a:stretch>
            <a:fillRect/>
          </a:stretch>
        </p:blipFill>
        <p:spPr/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BAA38CB6-CA2D-3042-8613-4ED2FF18BCA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E10C48B-C8FC-BE4E-8819-17E89D45193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JAVA</a:t>
            </a:r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279DF8F3-511D-4247-9F66-F492CECB26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3A1CAA5D-141C-A242-9B1F-EADE76B3EC1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018CFB6A-9111-7C49-B3A9-14BA4FD01DA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A986A1D7-F3E4-F74D-A5BE-0ED0046CA37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517D0B66-74EA-D246-870D-781A4BED0DB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034A0D90-0326-FF4C-B0E8-08735D79FB7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ICON</a:t>
            </a:r>
            <a:endParaRPr lang="ru-RU" dirty="0"/>
          </a:p>
        </p:txBody>
      </p:sp>
      <p:sp>
        <p:nvSpPr>
          <p:cNvPr id="12" name="Текст 11">
            <a:extLst>
              <a:ext uri="{FF2B5EF4-FFF2-40B4-BE49-F238E27FC236}">
                <a16:creationId xmlns:a16="http://schemas.microsoft.com/office/drawing/2014/main" id="{6F36D200-F64E-E04B-8F1D-404E8AD8E3D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ru-RU" dirty="0"/>
              <a:t>и</a:t>
            </a:r>
          </a:p>
        </p:txBody>
      </p:sp>
      <p:sp>
        <p:nvSpPr>
          <p:cNvPr id="13" name="Текст 12">
            <a:extLst>
              <a:ext uri="{FF2B5EF4-FFF2-40B4-BE49-F238E27FC236}">
                <a16:creationId xmlns:a16="http://schemas.microsoft.com/office/drawing/2014/main" id="{009E5407-99B0-1B44-9C92-64E2C5B3FD5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ru-RU" dirty="0"/>
              <a:t>ещё</a:t>
            </a:r>
          </a:p>
        </p:txBody>
      </p:sp>
      <p:sp>
        <p:nvSpPr>
          <p:cNvPr id="14" name="Текст 13">
            <a:extLst>
              <a:ext uri="{FF2B5EF4-FFF2-40B4-BE49-F238E27FC236}">
                <a16:creationId xmlns:a16="http://schemas.microsoft.com/office/drawing/2014/main" id="{5A43EEDA-A092-3346-B044-40424D316BD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ru-RU" dirty="0"/>
              <a:t>множество</a:t>
            </a:r>
          </a:p>
        </p:txBody>
      </p:sp>
      <p:sp>
        <p:nvSpPr>
          <p:cNvPr id="15" name="Текст 14">
            <a:extLst>
              <a:ext uri="{FF2B5EF4-FFF2-40B4-BE49-F238E27FC236}">
                <a16:creationId xmlns:a16="http://schemas.microsoft.com/office/drawing/2014/main" id="{08452239-21CC-F042-9B68-CD1E31FF727F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ru-RU" dirty="0"/>
              <a:t>неявных</a:t>
            </a:r>
          </a:p>
        </p:txBody>
      </p:sp>
      <p:sp>
        <p:nvSpPr>
          <p:cNvPr id="16" name="Номер слайда 15">
            <a:extLst>
              <a:ext uri="{FF2B5EF4-FFF2-40B4-BE49-F238E27FC236}">
                <a16:creationId xmlns:a16="http://schemas.microsoft.com/office/drawing/2014/main" id="{652D6142-74C6-B144-8E01-953F7038C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08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239902-2F4A-AD44-97A2-034D05AAD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Дзен Питона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E525E92-1625-2142-98D1-45846AD6690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ru-RU" dirty="0"/>
              <a:t>Красивое лучше, чем уродливое.</a:t>
            </a:r>
          </a:p>
          <a:p>
            <a:r>
              <a:rPr lang="ru-RU" dirty="0"/>
              <a:t>Явное лучше, чем неявное.</a:t>
            </a:r>
          </a:p>
          <a:p>
            <a:r>
              <a:rPr lang="ru-RU" dirty="0"/>
              <a:t>Простое лучше, чем сложное.</a:t>
            </a:r>
          </a:p>
          <a:p>
            <a:r>
              <a:rPr lang="ru-RU" dirty="0"/>
              <a:t>Сложное лучше, чем запутанное.</a:t>
            </a:r>
          </a:p>
          <a:p>
            <a:r>
              <a:rPr lang="ru-RU" dirty="0"/>
              <a:t>Плоское лучше, чем вложенное.</a:t>
            </a:r>
          </a:p>
          <a:p>
            <a:r>
              <a:rPr lang="ru-RU" dirty="0"/>
              <a:t>Разреженное лучше, чем плотное.</a:t>
            </a:r>
          </a:p>
          <a:p>
            <a:r>
              <a:rPr lang="ru-RU" dirty="0"/>
              <a:t>Читаемость имеет значение.</a:t>
            </a:r>
          </a:p>
          <a:p>
            <a:r>
              <a:rPr lang="ru-RU" dirty="0"/>
              <a:t>Особые случаи не настолько особые, чтобы нарушать правила.</a:t>
            </a:r>
          </a:p>
          <a:p>
            <a:r>
              <a:rPr lang="ru-RU" dirty="0"/>
              <a:t>При этом практичность важнее безупречности.</a:t>
            </a:r>
          </a:p>
          <a:p>
            <a:r>
              <a:rPr lang="ru-RU" dirty="0"/>
              <a:t>Ошибки никогда не должны замалчиваться.</a:t>
            </a:r>
          </a:p>
          <a:p>
            <a:r>
              <a:rPr lang="ru-RU" dirty="0"/>
              <a:t>Если не замалчиваются явно.</a:t>
            </a:r>
          </a:p>
          <a:p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5F4B953-7ED7-6544-A320-8F5F92E35D7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62273EAF-5D75-6E44-8223-059A0342032E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ru-RU" dirty="0"/>
              <a:t>Встретив двусмысленность, отбрось искушение угадать.</a:t>
            </a:r>
          </a:p>
          <a:p>
            <a:r>
              <a:rPr lang="ru-RU" dirty="0"/>
              <a:t>Должен существовать один — и, желательно, </a:t>
            </a:r>
            <a:r>
              <a:rPr lang="ru-RU" i="1" dirty="0"/>
              <a:t>только</a:t>
            </a:r>
            <a:r>
              <a:rPr lang="ru-RU" dirty="0"/>
              <a:t> один — очевидный способ сделать это.</a:t>
            </a:r>
          </a:p>
          <a:p>
            <a:r>
              <a:rPr lang="ru-RU" dirty="0"/>
              <a:t>Хотя он поначалу может быть и не очевиден, если вы не голландец.</a:t>
            </a:r>
          </a:p>
          <a:p>
            <a:r>
              <a:rPr lang="ru-RU" dirty="0"/>
              <a:t>Сейчас лучше, чем никогда.</a:t>
            </a:r>
          </a:p>
          <a:p>
            <a:r>
              <a:rPr lang="ru-RU" dirty="0"/>
              <a:t>Хотя никогда зачастую лучше, чем </a:t>
            </a:r>
            <a:r>
              <a:rPr lang="ru-RU" i="1" dirty="0"/>
              <a:t>прямо</a:t>
            </a:r>
            <a:r>
              <a:rPr lang="ru-RU" dirty="0"/>
              <a:t> сейчас.</a:t>
            </a:r>
          </a:p>
          <a:p>
            <a:r>
              <a:rPr lang="ru-RU" dirty="0"/>
              <a:t>Если реализацию сложно объяснить — идея плоха.</a:t>
            </a:r>
          </a:p>
          <a:p>
            <a:r>
              <a:rPr lang="ru-RU" dirty="0"/>
              <a:t>Если реализацию легко объяснить — идея, </a:t>
            </a:r>
            <a:r>
              <a:rPr lang="ru-RU" i="1" dirty="0"/>
              <a:t>возможно</a:t>
            </a:r>
            <a:r>
              <a:rPr lang="ru-RU" dirty="0"/>
              <a:t>, хороша.</a:t>
            </a:r>
          </a:p>
          <a:p>
            <a:r>
              <a:rPr lang="ru-RU" dirty="0"/>
              <a:t>Пространства имён — отличная вещь! Давайте будем делать их больше!</a:t>
            </a:r>
          </a:p>
          <a:p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61D30C1C-CF76-C340-9B85-F696D7BA9A5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2EAAF7A-DCBA-E040-934B-C89A5AB99B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431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B91236-D4F1-164F-A9B2-281F3D8FD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получилось?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45D9EDAE-617E-D040-BCAA-EBBD51F55505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250" y="2308225"/>
            <a:ext cx="6413500" cy="1282700"/>
          </a:xfrm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55CBBD97-DBAD-4942-9B97-E0038BB28BC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1FF8F37-377D-6B4F-A8A4-5C614FE3E7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388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D25722-B8BF-6B4E-A71A-E95C6233D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Если верить </a:t>
            </a:r>
            <a:r>
              <a:rPr lang="ru-RU" dirty="0" err="1"/>
              <a:t>википедии</a:t>
            </a:r>
            <a:r>
              <a:rPr lang="en-US" dirty="0"/>
              <a:t>…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B169B7-C191-AC43-9527-7CFB1F07BD0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ru-RU" dirty="0" err="1"/>
              <a:t>Python</a:t>
            </a:r>
            <a:r>
              <a:rPr lang="ru-RU" dirty="0"/>
              <a:t> (в русском языке распространено название </a:t>
            </a:r>
            <a:r>
              <a:rPr lang="ru-RU" dirty="0" err="1"/>
              <a:t>пито́н</a:t>
            </a:r>
            <a:r>
              <a:rPr lang="ru-RU" dirty="0"/>
              <a:t>) — высокоуровневый язык программирования общего назначения, ориентированный на повышение производительности разработчика и читаемости кода. Синтаксис ядра </a:t>
            </a:r>
            <a:r>
              <a:rPr lang="ru-RU" dirty="0" err="1"/>
              <a:t>Python</a:t>
            </a:r>
            <a:r>
              <a:rPr lang="ru-RU" dirty="0"/>
              <a:t> </a:t>
            </a:r>
            <a:r>
              <a:rPr lang="ru-RU" dirty="0" err="1"/>
              <a:t>минималистичен</a:t>
            </a:r>
            <a:r>
              <a:rPr lang="ru-RU" dirty="0"/>
              <a:t>. В то же время стандартная библиотека включает большой объём полезных функций.</a:t>
            </a:r>
            <a:endParaRPr lang="en-US" dirty="0"/>
          </a:p>
          <a:p>
            <a:r>
              <a:rPr lang="ru-RU" dirty="0" err="1"/>
              <a:t>Python</a:t>
            </a:r>
            <a:r>
              <a:rPr lang="ru-RU" dirty="0"/>
              <a:t> поддерживает структурное, объектно-ориентированное, функциональное, императивное и </a:t>
            </a:r>
            <a:r>
              <a:rPr lang="ru-RU" dirty="0" err="1"/>
              <a:t>аспектно</a:t>
            </a:r>
            <a:r>
              <a:rPr lang="ru-RU" dirty="0"/>
              <a:t>-ориентированное программирование. Основные архитектурные черты — </a:t>
            </a:r>
            <a:r>
              <a:rPr lang="ru-RU" b="1" dirty="0"/>
              <a:t>динамическая типизация</a:t>
            </a:r>
            <a:r>
              <a:rPr lang="ru-RU" dirty="0"/>
              <a:t>, </a:t>
            </a:r>
            <a:r>
              <a:rPr lang="ru-RU" b="1" dirty="0"/>
              <a:t>автоматическое управление памятью</a:t>
            </a:r>
            <a:r>
              <a:rPr lang="ru-RU" dirty="0"/>
              <a:t>, </a:t>
            </a:r>
            <a:r>
              <a:rPr lang="ru-RU" b="1" dirty="0"/>
              <a:t>полная интроспекция</a:t>
            </a:r>
            <a:r>
              <a:rPr lang="ru-RU" dirty="0"/>
              <a:t>, механизм обработки исключений,</a:t>
            </a:r>
            <a:r>
              <a:rPr lang="ru-RU" b="1" dirty="0"/>
              <a:t> поддержка многопоточных вычислений</a:t>
            </a:r>
            <a:r>
              <a:rPr lang="ru-RU" dirty="0"/>
              <a:t>, </a:t>
            </a:r>
            <a:r>
              <a:rPr lang="ru-RU" b="1" dirty="0"/>
              <a:t>высокоуровневые структуры данных</a:t>
            </a:r>
            <a:r>
              <a:rPr lang="ru-RU" dirty="0"/>
              <a:t>. Поддерживается разбиение программ на модули, которые, в свою очередь, могут объединяться в пакеты.</a:t>
            </a:r>
            <a:endParaRPr lang="en-US" dirty="0"/>
          </a:p>
          <a:p>
            <a:r>
              <a:rPr lang="ru-RU" dirty="0"/>
              <a:t>Эталонной реализацией </a:t>
            </a:r>
            <a:r>
              <a:rPr lang="ru-RU" dirty="0" err="1"/>
              <a:t>Python</a:t>
            </a:r>
            <a:r>
              <a:rPr lang="ru-RU" dirty="0"/>
              <a:t> является интерпретатор </a:t>
            </a:r>
            <a:r>
              <a:rPr lang="ru-RU" dirty="0" err="1"/>
              <a:t>CPython</a:t>
            </a:r>
            <a:r>
              <a:rPr lang="ru-RU" dirty="0"/>
              <a:t>, поддерживающий большинство активно используемых платформ. Он распространяется под свободной лицензией </a:t>
            </a:r>
            <a:r>
              <a:rPr lang="ru-RU" dirty="0" err="1"/>
              <a:t>Python</a:t>
            </a:r>
            <a:r>
              <a:rPr lang="ru-RU" dirty="0"/>
              <a:t> </a:t>
            </a:r>
            <a:r>
              <a:rPr lang="ru-RU" dirty="0" err="1"/>
              <a:t>Software</a:t>
            </a:r>
            <a:r>
              <a:rPr lang="ru-RU" dirty="0"/>
              <a:t> </a:t>
            </a:r>
            <a:r>
              <a:rPr lang="ru-RU" dirty="0" err="1"/>
              <a:t>Foundation</a:t>
            </a:r>
            <a:r>
              <a:rPr lang="ru-RU" dirty="0"/>
              <a:t> </a:t>
            </a:r>
            <a:r>
              <a:rPr lang="ru-RU" dirty="0" err="1"/>
              <a:t>License</a:t>
            </a:r>
            <a:r>
              <a:rPr lang="ru-RU" dirty="0"/>
              <a:t>, позволяющей использовать его без ограничений в любых приложениях, включая </a:t>
            </a:r>
            <a:r>
              <a:rPr lang="ru-RU" dirty="0" err="1"/>
              <a:t>проприетарные</a:t>
            </a:r>
            <a:r>
              <a:rPr lang="ru-RU" dirty="0"/>
              <a:t>. Есть реализация интерпретатора для JVM с возможностью компиляции, CLR, LLVM, другие независимые реализации. Проект </a:t>
            </a:r>
            <a:r>
              <a:rPr lang="ru-RU" dirty="0" err="1"/>
              <a:t>PyPy</a:t>
            </a:r>
            <a:r>
              <a:rPr lang="ru-RU" dirty="0"/>
              <a:t> использует JIT-компиляцию, которая значительно увеличивает скорость выполнения </a:t>
            </a:r>
            <a:r>
              <a:rPr lang="ru-RU" dirty="0" err="1"/>
              <a:t>Python</a:t>
            </a:r>
            <a:r>
              <a:rPr lang="ru-RU" dirty="0"/>
              <a:t>-программ.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7244038-4E05-C247-8962-B74C94514D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304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4E42D9-AEE4-E648-94D5-CBC944850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– </a:t>
            </a:r>
            <a:r>
              <a:rPr lang="ru-RU" dirty="0"/>
              <a:t>динамический интерпретируемый язык</a:t>
            </a:r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FE918ACD-8DA3-3245-98A0-F095373D3FE3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88" y="1514539"/>
            <a:ext cx="3986212" cy="2870072"/>
          </a:xfrm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05F4F5EF-F09C-B740-B044-FF816043046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/>
              <a:t>Динамический язык</a:t>
            </a:r>
          </a:p>
        </p:txBody>
      </p:sp>
      <p:pic>
        <p:nvPicPr>
          <p:cNvPr id="11" name="Объект 10">
            <a:extLst>
              <a:ext uri="{FF2B5EF4-FFF2-40B4-BE49-F238E27FC236}">
                <a16:creationId xmlns:a16="http://schemas.microsoft.com/office/drawing/2014/main" id="{5C33E5E1-D8F9-C04C-8D10-5D07F093B58D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2385504"/>
            <a:ext cx="3992563" cy="1128141"/>
          </a:xfrm>
        </p:spPr>
      </p:pic>
      <p:sp>
        <p:nvSpPr>
          <p:cNvPr id="6" name="Текст 5">
            <a:extLst>
              <a:ext uri="{FF2B5EF4-FFF2-40B4-BE49-F238E27FC236}">
                <a16:creationId xmlns:a16="http://schemas.microsoft.com/office/drawing/2014/main" id="{F0C240A1-1400-4B49-A6D2-E003D13A2B7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интерпретируемый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1CF4876-4C43-8544-BA9E-37C1A181A8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583742"/>
      </p:ext>
    </p:extLst>
  </p:cSld>
  <p:clrMapOvr>
    <a:masterClrMapping/>
  </p:clrMapOvr>
</p:sld>
</file>

<file path=ppt/theme/theme1.xml><?xml version="1.0" encoding="utf-8"?>
<a:theme xmlns:a="http://schemas.openxmlformats.org/drawingml/2006/main" name="Covers">
  <a:themeElements>
    <a:clrScheme name="Custom 6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464547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740A320D-646C-4C12-89B1-0B127236B0F7}"/>
    </a:ext>
  </a:extLst>
</a:theme>
</file>

<file path=ppt/theme/theme2.xml><?xml version="1.0" encoding="utf-8"?>
<a:theme xmlns:a="http://schemas.openxmlformats.org/drawingml/2006/main" name="General">
  <a:themeElements>
    <a:clrScheme name="Custom 7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5C4EAAF8-284D-4A65-B20F-C47DE8AC2658}"/>
    </a:ext>
  </a:extLst>
</a:theme>
</file>

<file path=ppt/theme/theme3.xml><?xml version="1.0" encoding="utf-8"?>
<a:theme xmlns:a="http://schemas.openxmlformats.org/drawingml/2006/main" name="Breakers">
  <a:themeElements>
    <a:clrScheme name="Custom 8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67367244-F583-44E6-8F01-4BEACD686630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Covers</Template>
  <TotalTime>1733</TotalTime>
  <Words>605</Words>
  <Application>Microsoft Macintosh PowerPoint</Application>
  <PresentationFormat>Экран (16:9)</PresentationFormat>
  <Paragraphs>135</Paragraphs>
  <Slides>33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33</vt:i4>
      </vt:variant>
    </vt:vector>
  </HeadingPairs>
  <TitlesOfParts>
    <vt:vector size="39" baseType="lpstr">
      <vt:lpstr>Arial</vt:lpstr>
      <vt:lpstr>Calibri</vt:lpstr>
      <vt:lpstr>Calibri Light</vt:lpstr>
      <vt:lpstr>Covers</vt:lpstr>
      <vt:lpstr>General</vt:lpstr>
      <vt:lpstr>Breakers</vt:lpstr>
      <vt:lpstr>Введение в Python</vt:lpstr>
      <vt:lpstr>Информация о курсе</vt:lpstr>
      <vt:lpstr>Презентация PowerPoint</vt:lpstr>
      <vt:lpstr>Источники вдохновения</vt:lpstr>
      <vt:lpstr>Источники вдохновения</vt:lpstr>
      <vt:lpstr>Дзен Питона</vt:lpstr>
      <vt:lpstr>Что получилось?</vt:lpstr>
      <vt:lpstr>Если верить википедии…</vt:lpstr>
      <vt:lpstr>Python – динамический интерпретируемый язык</vt:lpstr>
      <vt:lpstr>Реализации</vt:lpstr>
      <vt:lpstr>Основные идеи</vt:lpstr>
      <vt:lpstr>Типы данных</vt:lpstr>
      <vt:lpstr>Специальные</vt:lpstr>
      <vt:lpstr>Логические</vt:lpstr>
      <vt:lpstr>Числовые</vt:lpstr>
      <vt:lpstr>Строковые</vt:lpstr>
      <vt:lpstr>Коллекции (последовательности, sequences)</vt:lpstr>
      <vt:lpstr>Коллекции (последовательности, sequences)</vt:lpstr>
      <vt:lpstr>Коллекции (последовательности, sequences)</vt:lpstr>
      <vt:lpstr>Коллекции (последовательности, sequences)</vt:lpstr>
      <vt:lpstr>Словари (хэш-таблицы, mappings)</vt:lpstr>
      <vt:lpstr>Управляющие конструкции</vt:lpstr>
      <vt:lpstr>if</vt:lpstr>
      <vt:lpstr>Циклы (while и for)</vt:lpstr>
      <vt:lpstr>Циклы (while и for)</vt:lpstr>
      <vt:lpstr>Модули и пакеты</vt:lpstr>
      <vt:lpstr>Модули и пакеты</vt:lpstr>
      <vt:lpstr>Ide and text editors</vt:lpstr>
      <vt:lpstr>Pycharm, VSCode, VIM</vt:lpstr>
      <vt:lpstr>VCS (git)</vt:lpstr>
      <vt:lpstr>Презентация PowerPoint</vt:lpstr>
      <vt:lpstr>git</vt:lpstr>
      <vt:lpstr>Ссылки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Jennifer Markowitz</dc:creator>
  <cp:lastModifiedBy>Максим Смирнов</cp:lastModifiedBy>
  <cp:revision>11</cp:revision>
  <dcterms:created xsi:type="dcterms:W3CDTF">2018-01-26T19:23:30Z</dcterms:created>
  <dcterms:modified xsi:type="dcterms:W3CDTF">2019-11-05T12:41:18Z</dcterms:modified>
</cp:coreProperties>
</file>