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18DE-1176-1B37-7590-4DA705AE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CDE92-5EFE-6B00-701A-46EFD9793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394A-A91F-1069-1374-816D9477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685-9255-4BBA-8E31-81420B288CF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2493-CACD-9128-4707-3AFE877B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176D-F201-F417-352D-2B343ABB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18D-0ECD-4DDD-B9E4-F1A7D0238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9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A218-B80F-6047-3D40-B96EBEBF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87E78-192E-3800-B03A-E3627A33E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3F01A-6AE1-85F2-6F5A-65A8AE07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685-9255-4BBA-8E31-81420B288CF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BB70-8E3C-9299-CD34-945A76DE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3DE37-967A-E84C-D611-75ABAA7D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18D-0ECD-4DDD-B9E4-F1A7D0238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8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ECF0F-5C1C-EA56-DB7C-68C86D6FC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75CF-FB7E-AFDE-9930-982DE74B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7038-AD08-EDDD-6A8E-87FBC12E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685-9255-4BBA-8E31-81420B288CF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06C4-7BDC-5CF4-FE6C-BB77C67C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C0E6-2F1F-9854-0419-3F98FB9F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18D-0ECD-4DDD-B9E4-F1A7D0238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1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A199-71B8-D55D-8338-462870A1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19C-EA81-D3F9-C64B-15C5C406F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8898-AAA1-CE52-BDFC-BC4CE411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685-9255-4BBA-8E31-81420B288CF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00CF-ACBA-35FE-4CC0-86EF97A4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D76E-9015-235A-F1CB-62FBC888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18D-0ECD-4DDD-B9E4-F1A7D0238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5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BE8E-FDFD-9009-6E7D-84778945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2549-255F-08D7-534B-724437329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8AA5-5869-D864-9AFB-E0FDAF9E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685-9255-4BBA-8E31-81420B288CF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05ACE-8AE4-85D6-F3B1-EB4FA80D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45B8-C3FD-1EDE-C0AD-C990E7C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18D-0ECD-4DDD-B9E4-F1A7D0238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AE6D-4E24-FC55-A833-8EE7C5DE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7CAF-D655-33CA-18EF-C05D7A42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D7C45-7B85-53AE-D4EB-6D3571E16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4A6B-68C8-A78A-0F51-C1A10BA9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685-9255-4BBA-8E31-81420B288CF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904B-DA46-427D-60AB-85298FC8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4982C-C0C4-BDE9-E52C-0018B660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18D-0ECD-4DDD-B9E4-F1A7D0238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4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A13A-15C1-A0F1-D0A5-299DB0D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38482-2F99-038C-8EDC-E2A07B74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1161D-EAE3-BEE1-41DC-CC22147FE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3A8C2-6267-7013-D0E6-6EF323030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097B0-8AE2-B144-BD9D-B0A77B586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0E79E-88CA-C8EA-D031-B012E6A2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685-9255-4BBA-8E31-81420B288CF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6D86A-6158-DB9F-F922-E6442F35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E6CF5-2B4D-791E-9121-CA67AEDB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18D-0ECD-4DDD-B9E4-F1A7D0238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5FCD-51E6-D81E-42F3-2744C76F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AEE34-A070-FA59-40C2-7A6E03B3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685-9255-4BBA-8E31-81420B288CF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3B117-7FFC-80A0-ECE2-8FFE537F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FBB56-9682-7587-09B1-54E97E8A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18D-0ECD-4DDD-B9E4-F1A7D0238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6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9C50A-1269-B3A0-489C-808FDF9F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685-9255-4BBA-8E31-81420B288CF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9C00C-8E00-B007-8F5E-CA72C4D9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E0EDA-B0B9-D3F1-B4A4-D55F7FEB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18D-0ECD-4DDD-B9E4-F1A7D0238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3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D4D4-4856-49C4-BE77-24E17184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CCE72-98ED-AC87-AF37-27553F30F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6C54D-84AE-2664-10CF-898E81EE2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E6005-D578-9C2A-BA11-FC015CAE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685-9255-4BBA-8E31-81420B288CF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1ADEE-F085-B324-889A-8E9443C9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35CB1-2C92-8AB5-F953-336FE27D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18D-0ECD-4DDD-B9E4-F1A7D0238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0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E85A-81B0-D1CB-F64D-5160517C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0E73B-25D5-C9C0-9459-BB7EEB6BC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44E58-3FF1-FE73-6194-7A4A8BEA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793B-8384-F10C-D1E1-B0FEFBF5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2685-9255-4BBA-8E31-81420B288CF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A51CC-9B54-B6AA-AC1C-5D01775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1D26E-7977-7D0A-C6B3-54964EFB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18D-0ECD-4DDD-B9E4-F1A7D0238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9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52B41-F699-FFB7-6F37-D7CA6DD8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1B9F4-8BFC-830E-B080-535F8A9F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7601-9454-9AF9-D657-AAEABC853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2685-9255-4BBA-8E31-81420B288CF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AD61-A359-0858-4373-1AAB8D2F2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E502A-922F-8666-3319-0E54A7D15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918D-0ECD-4DDD-B9E4-F1A7D0238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60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F2C3-E457-CC9F-27D6-460C7926F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282"/>
            <a:ext cx="9144000" cy="1028020"/>
          </a:xfrm>
        </p:spPr>
        <p:txBody>
          <a:bodyPr/>
          <a:lstStyle/>
          <a:p>
            <a:r>
              <a:rPr lang="en-US" b="1" dirty="0"/>
              <a:t>IOT-Phase-03 Submission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DBCBA-5EAE-334C-9047-3A6391CB8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1628502"/>
            <a:ext cx="9247777" cy="477737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b="1" dirty="0"/>
              <a:t>Objective</a:t>
            </a:r>
            <a:r>
              <a:rPr lang="en-US" sz="6400" b="1" dirty="0"/>
              <a:t>:</a:t>
            </a:r>
          </a:p>
          <a:p>
            <a:pPr algn="l"/>
            <a:r>
              <a:rPr lang="en-US" sz="8000" dirty="0"/>
              <a:t>Used to modify the noise level with a microphone sensor connected to pin 2 of your microcontroller.</a:t>
            </a:r>
          </a:p>
          <a:p>
            <a:pPr algn="l"/>
            <a:endParaRPr lang="en-US" sz="6400" b="1" dirty="0"/>
          </a:p>
          <a:p>
            <a:pPr algn="l"/>
            <a:r>
              <a:rPr lang="en-US" sz="9600" b="1" dirty="0"/>
              <a:t>Necessary modules:</a:t>
            </a:r>
            <a:r>
              <a:rPr lang="en-US" sz="9600" dirty="0"/>
              <a:t> </a:t>
            </a:r>
            <a:r>
              <a:rPr lang="en-US" sz="7200" dirty="0"/>
              <a:t>`Pin`, `ADC`, `sleep`, and `math`.</a:t>
            </a:r>
          </a:p>
          <a:p>
            <a:pPr algn="l"/>
            <a:r>
              <a:rPr lang="en-US" sz="7200" dirty="0"/>
              <a:t> </a:t>
            </a:r>
          </a:p>
          <a:p>
            <a:pPr algn="l"/>
            <a:r>
              <a:rPr lang="en-US" sz="7200" dirty="0"/>
              <a:t>-&gt; ADC (Analog to Digital Converter) for the microphone on Pin 2 with an attenuation of 11 dB, which helps in setting the measurement range.</a:t>
            </a:r>
          </a:p>
          <a:p>
            <a:pPr algn="l"/>
            <a:r>
              <a:rPr lang="en-US" sz="7200" dirty="0"/>
              <a:t> </a:t>
            </a:r>
          </a:p>
          <a:p>
            <a:pPr algn="l"/>
            <a:r>
              <a:rPr lang="en-US" sz="7200" dirty="0"/>
              <a:t>-&gt; Define a noise threshold level of 60 </a:t>
            </a:r>
            <a:r>
              <a:rPr lang="en-US" sz="7200" dirty="0" err="1"/>
              <a:t>dB.</a:t>
            </a:r>
            <a:r>
              <a:rPr lang="en-US" sz="7200" dirty="0"/>
              <a:t> If the measured sound level in dB exceeds this threshold, it will print a warning message.</a:t>
            </a:r>
          </a:p>
          <a:p>
            <a:pPr algn="l"/>
            <a:r>
              <a:rPr lang="en-US" sz="7200" dirty="0"/>
              <a:t> </a:t>
            </a:r>
          </a:p>
          <a:p>
            <a:pPr algn="l"/>
            <a:r>
              <a:rPr lang="en-US" sz="7200" dirty="0"/>
              <a:t>-&gt; Read the microphone level using `</a:t>
            </a:r>
            <a:r>
              <a:rPr lang="en-US" sz="7200" dirty="0" err="1"/>
              <a:t>mic.read</a:t>
            </a:r>
            <a:r>
              <a:rPr lang="en-US" sz="7200" dirty="0"/>
              <a:t>()`.</a:t>
            </a:r>
          </a:p>
          <a:p>
            <a:pPr algn="l"/>
            <a:r>
              <a:rPr lang="en-US" sz="7200" dirty="0"/>
              <a:t> </a:t>
            </a:r>
          </a:p>
          <a:p>
            <a:pPr algn="l"/>
            <a:r>
              <a:rPr lang="en-US" sz="7200" dirty="0"/>
              <a:t>-&gt; Calculate the sound level in decibels (dB) using a logarithmic function.</a:t>
            </a:r>
          </a:p>
          <a:p>
            <a:pPr algn="l"/>
            <a:r>
              <a:rPr lang="en-US" sz="7200" dirty="0"/>
              <a:t> </a:t>
            </a:r>
          </a:p>
          <a:p>
            <a:pPr algn="l"/>
            <a:r>
              <a:rPr lang="en-US" sz="7200" dirty="0"/>
              <a:t> </a:t>
            </a:r>
          </a:p>
          <a:p>
            <a:pPr algn="l"/>
            <a:endParaRPr lang="en-US" sz="7200" dirty="0"/>
          </a:p>
          <a:p>
            <a:pPr algn="l"/>
            <a:endParaRPr lang="en-US" sz="7200" dirty="0"/>
          </a:p>
          <a:p>
            <a:pPr algn="l"/>
            <a:r>
              <a:rPr lang="en-US" sz="5600" dirty="0"/>
              <a:t>.</a:t>
            </a:r>
          </a:p>
          <a:p>
            <a:pPr algn="l"/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25608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49D97E-A10E-AF66-65FA-BD4C85947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80" y="2187555"/>
            <a:ext cx="5212080" cy="229300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è"/>
            </a:pPr>
            <a:r>
              <a:rPr lang="en-US" sz="2400" dirty="0"/>
              <a:t>Check if the sound level exceeds the noise threshold and print a warning if it does.</a:t>
            </a:r>
          </a:p>
          <a:p>
            <a:pPr marL="342900" indent="-342900" algn="l">
              <a:buFont typeface="Wingdings" panose="05000000000000000000" pitchFamily="2" charset="2"/>
              <a:buChar char="è"/>
            </a:pPr>
            <a:r>
              <a:rPr lang="en-US" sz="2400" dirty="0"/>
              <a:t> Sleep for 0.3 seconds before repeating the measurement.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BC96A-14F8-41BD-700C-0C7F426A490B}"/>
              </a:ext>
            </a:extLst>
          </p:cNvPr>
          <p:cNvSpPr txBox="1"/>
          <p:nvPr/>
        </p:nvSpPr>
        <p:spPr>
          <a:xfrm>
            <a:off x="416560" y="268363"/>
            <a:ext cx="484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Python Code </a:t>
            </a:r>
            <a:r>
              <a:rPr lang="en-US" sz="2400" b="1" dirty="0" err="1"/>
              <a:t>Sniphet</a:t>
            </a:r>
            <a:r>
              <a:rPr lang="en-US" sz="2400" b="1" dirty="0"/>
              <a:t>:</a:t>
            </a:r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B3681-EC5F-24FE-B192-445303A2F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46" y="962196"/>
            <a:ext cx="5529886" cy="53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0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FE27A-31E4-9D52-EBB4-1978CA38F66C}"/>
              </a:ext>
            </a:extLst>
          </p:cNvPr>
          <p:cNvSpPr txBox="1"/>
          <p:nvPr/>
        </p:nvSpPr>
        <p:spPr>
          <a:xfrm>
            <a:off x="314960" y="121920"/>
            <a:ext cx="1047496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"Gokul Raja"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"editor"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wokwi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"parts"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"wokwi-esp32-devkit-v1"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esp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-129.7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119.8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attrs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"env"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"micropython-20231005-v1.21.0"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wokwi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-microphone"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-132.18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330.99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attrs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"connections"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"esp:TX0"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serialMonitor:RX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 ],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"esp:RX0"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serialMonitor:TX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 ],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"mic:1"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"esp:D2"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 ],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"mic:2"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"esp:GND.1"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 ]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serialMonitor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"plotter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"dependencies"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7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449-11DE-FF16-1921-948EE5F0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0"/>
            <a:ext cx="10515600" cy="1325563"/>
          </a:xfrm>
        </p:spPr>
        <p:txBody>
          <a:bodyPr/>
          <a:lstStyle/>
          <a:p>
            <a:r>
              <a:rPr lang="en-US" b="1" dirty="0"/>
              <a:t>Output(Flow):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AFAB0-A2F4-6401-CAE8-56DB6146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1325563"/>
            <a:ext cx="7561936" cy="51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361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Office Theme</vt:lpstr>
      <vt:lpstr>IOT-Phase-03 Submission</vt:lpstr>
      <vt:lpstr>PowerPoint Presentation</vt:lpstr>
      <vt:lpstr>PowerPoint Presentation</vt:lpstr>
      <vt:lpstr>Output(Flow):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IOT-Phase-03 Submission</dc:title>
  <dc:creator>ANTO ABISHEIK</dc:creator>
  <cp:lastModifiedBy>ANTO ABISHEIK</cp:lastModifiedBy>
  <cp:revision>1</cp:revision>
  <dcterms:created xsi:type="dcterms:W3CDTF">2023-10-18T16:12:43Z</dcterms:created>
  <dcterms:modified xsi:type="dcterms:W3CDTF">2023-10-18T16:14:34Z</dcterms:modified>
</cp:coreProperties>
</file>