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04-04-2024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err="1">
                <a:solidFill>
                  <a:schemeClr val="accent1">
                    <a:lumMod val="75000"/>
                  </a:schemeClr>
                </a:solidFill>
                <a:latin typeface="Arial"/>
                <a:cs typeface="Arial"/>
              </a:rPr>
              <a:t>A.Anto</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Anisten</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TotalTime>
  <Words>789</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ANTO A</cp:lastModifiedBy>
  <cp:revision>3</cp:revision>
  <dcterms:created xsi:type="dcterms:W3CDTF">2024-04-02T14:01:50Z</dcterms:created>
  <dcterms:modified xsi:type="dcterms:W3CDTF">2024-04-04T18:27:48Z</dcterms:modified>
</cp:coreProperties>
</file>