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75476A-DF77-4CCD-8C60-0078B5DACC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7018BC-683D-4FBE-81CA-5B0FDE5B06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1/20/2024 11:17:19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B7F77755-9994-4C56-BDD4-01698FB8A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571500"/>
            <a:ext cx="99917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2024-01-20T05:47:20Z</dcterms:created>
  <dcterms:modified xsi:type="dcterms:W3CDTF">2024-01-20T05:47:20Z</dcterms:modified>
</cp:coreProperties>
</file>