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336" r:id="rId3"/>
    <p:sldId id="347" r:id="rId4"/>
    <p:sldId id="334" r:id="rId5"/>
    <p:sldId id="345" r:id="rId6"/>
    <p:sldId id="346" r:id="rId7"/>
  </p:sldIdLst>
  <p:sldSz cx="10969625" cy="6170613"/>
  <p:notesSz cx="7099300" cy="10234613"/>
  <p:custShowLst>
    <p:custShow name="Presentazione personalizzata 1" id="0">
      <p:sldLst/>
    </p:custShow>
  </p:custShowLst>
  <p:custDataLst>
    <p:tags r:id="rId10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buFontTx/>
      <a:buNone/>
      <a:defRPr lang="en-GB" sz="1800" b="0" i="0" u="none" kern="1200">
        <a:solidFill>
          <a:schemeClr val="tx1"/>
        </a:solidFill>
        <a:latin typeface="Bosch Office Sans" pitchFamily="2" charset="0"/>
        <a:ea typeface="+mn-ea"/>
        <a:cs typeface="+mn-cs"/>
      </a:defRPr>
    </a:lvl1pPr>
    <a:lvl2pPr marL="45697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91394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37091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82788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284857" algn="l" defTabSz="913943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741828" algn="l" defTabSz="913943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3198800" algn="l" defTabSz="913943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655771" algn="l" defTabSz="913943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43">
          <p15:clr>
            <a:srgbClr val="A4A3A4"/>
          </p15:clr>
        </p15:guide>
        <p15:guide id="2" pos="345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io De Salvo" initials="ADS" lastIdx="18" clrIdx="0"/>
  <p:cmAuthor id="2" name="Stagista_manufacturing SKF Pianezza" initials="SSP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Stile medio 1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Stile chiaro 2 - Color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Stile chiaro 1 - Color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45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94" y="144"/>
      </p:cViewPr>
      <p:guideLst>
        <p:guide orient="horz" pos="1943"/>
        <p:guide pos="345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076859" cy="511649"/>
          </a:xfrm>
          <a:prstGeom prst="rect">
            <a:avLst/>
          </a:prstGeom>
        </p:spPr>
        <p:txBody>
          <a:bodyPr vert="horz" lIns="94677" tIns="47338" rIns="94677" bIns="47338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4020786" y="1"/>
            <a:ext cx="3076859" cy="511649"/>
          </a:xfrm>
          <a:prstGeom prst="rect">
            <a:avLst/>
          </a:prstGeom>
        </p:spPr>
        <p:txBody>
          <a:bodyPr vert="horz" lIns="94677" tIns="47338" rIns="94677" bIns="47338" rtlCol="0"/>
          <a:lstStyle>
            <a:lvl1pPr algn="r">
              <a:defRPr sz="1200"/>
            </a:lvl1pPr>
          </a:lstStyle>
          <a:p>
            <a:fld id="{5988414E-10BF-430D-901C-31186D1CD5A4}" type="datetimeFigureOut">
              <a:rPr lang="it-IT" smtClean="0"/>
              <a:pPr/>
              <a:t>26/03/2020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2" y="9721330"/>
            <a:ext cx="3076859" cy="511648"/>
          </a:xfrm>
          <a:prstGeom prst="rect">
            <a:avLst/>
          </a:prstGeom>
        </p:spPr>
        <p:txBody>
          <a:bodyPr vert="horz" lIns="94677" tIns="47338" rIns="94677" bIns="47338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4020786" y="9721330"/>
            <a:ext cx="3076859" cy="511648"/>
          </a:xfrm>
          <a:prstGeom prst="rect">
            <a:avLst/>
          </a:prstGeom>
        </p:spPr>
        <p:txBody>
          <a:bodyPr vert="horz" lIns="94677" tIns="47338" rIns="94677" bIns="47338" rtlCol="0" anchor="b"/>
          <a:lstStyle>
            <a:lvl1pPr algn="r">
              <a:defRPr sz="1200"/>
            </a:lvl1pPr>
          </a:lstStyle>
          <a:p>
            <a:fld id="{F5175897-76A6-49B1-9B04-0A5D70C62961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4677" tIns="47338" rIns="94677" bIns="47338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4677" tIns="47338" rIns="94677" bIns="47338" rtlCol="0"/>
          <a:lstStyle>
            <a:lvl1pPr algn="r">
              <a:defRPr sz="1200"/>
            </a:lvl1pPr>
          </a:lstStyle>
          <a:p>
            <a:fld id="{4CBD9A54-6A76-489C-A8C4-223702353A26}" type="datetimeFigureOut">
              <a:rPr lang="it-IT" smtClean="0"/>
              <a:pPr/>
              <a:t>26/03/2020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677" tIns="47338" rIns="94677" bIns="47338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677" tIns="47338" rIns="94677" bIns="47338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677" tIns="47338" rIns="94677" bIns="47338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677" tIns="47338" rIns="94677" bIns="47338" rtlCol="0" anchor="b"/>
          <a:lstStyle>
            <a:lvl1pPr algn="r">
              <a:defRPr sz="1200"/>
            </a:lvl1pPr>
          </a:lstStyle>
          <a:p>
            <a:fld id="{04A1B2FF-65AB-4A42-8832-F07E062D2F55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 hidden="1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0"/>
            <a:ext cx="1270000" cy="12700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defRPr sz="100" b="0" i="0" u="none" spc="0">
                <a:solidFill>
                  <a:schemeClr val="tx1"/>
                </a:solidFill>
                <a:latin typeface="Bosch Office Sans" pitchFamily="2" charset="0"/>
              </a:defRPr>
            </a:lvl1pPr>
            <a:lvl2pPr marL="411358" indent="0" algn="ctr">
              <a:buNone/>
              <a:defRPr sz="1799"/>
            </a:lvl2pPr>
            <a:lvl3pPr marL="822716" indent="0" algn="ctr">
              <a:buNone/>
              <a:defRPr sz="1619"/>
            </a:lvl3pPr>
            <a:lvl4pPr marL="1234075" indent="0" algn="ctr">
              <a:buNone/>
              <a:defRPr sz="1440"/>
            </a:lvl4pPr>
            <a:lvl5pPr marL="1645433" indent="0" algn="ctr">
              <a:buNone/>
              <a:defRPr sz="1440"/>
            </a:lvl5pPr>
            <a:lvl6pPr marL="2056792" indent="0" algn="ctr">
              <a:buNone/>
              <a:defRPr sz="1440"/>
            </a:lvl6pPr>
            <a:lvl7pPr marL="2468150" indent="0" algn="ctr">
              <a:buNone/>
              <a:defRPr sz="1440"/>
            </a:lvl7pPr>
            <a:lvl8pPr marL="2879509" indent="0" algn="ctr">
              <a:buNone/>
              <a:defRPr sz="1440"/>
            </a:lvl8pPr>
            <a:lvl9pPr marL="3290867" indent="0" algn="ctr">
              <a:buNone/>
              <a:defRPr sz="1440"/>
            </a:lvl9pPr>
          </a:lstStyle>
          <a:p>
            <a:r>
              <a:rPr lang="it-IT"/>
              <a:t>Fare clic per modificare lo stile del sottotitolo dello schema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080" y="259080"/>
            <a:ext cx="9872980" cy="520446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 anchorCtr="0">
            <a:norm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0" b="0" i="0" u="none" cap="all" spc="0">
                <a:solidFill>
                  <a:srgbClr val="FFFFFF"/>
                </a:solidFill>
                <a:latin typeface="Bosch Office Sans" pitchFamily="2" charset="0"/>
              </a:defRPr>
            </a:lvl1pPr>
          </a:lstStyle>
          <a:p>
            <a:r>
              <a:rPr lang="it-IT"/>
              <a:t>Fare clic per modificare lo stile del titolo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0447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2110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075" y="328614"/>
            <a:ext cx="2364089" cy="52292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3463" y="328614"/>
            <a:ext cx="6895434" cy="52292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0259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olo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803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5141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230" y="1538290"/>
            <a:ext cx="9460586" cy="2566987"/>
          </a:xfrm>
        </p:spPr>
        <p:txBody>
          <a:bodyPr anchor="b"/>
          <a:lstStyle>
            <a:lvl1pPr>
              <a:defRPr sz="5398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230" y="4129088"/>
            <a:ext cx="9460586" cy="1350962"/>
          </a:xfrm>
        </p:spPr>
        <p:txBody>
          <a:bodyPr/>
          <a:lstStyle>
            <a:lvl1pPr marL="0" indent="0">
              <a:buNone/>
              <a:defRPr sz="2159">
                <a:solidFill>
                  <a:schemeClr val="tx1">
                    <a:tint val="75000"/>
                  </a:schemeClr>
                </a:solidFill>
              </a:defRPr>
            </a:lvl1pPr>
            <a:lvl2pPr marL="411358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822716" indent="0">
              <a:buNone/>
              <a:defRPr sz="1619">
                <a:solidFill>
                  <a:schemeClr val="tx1">
                    <a:tint val="75000"/>
                  </a:schemeClr>
                </a:solidFill>
              </a:defRPr>
            </a:lvl3pPr>
            <a:lvl4pPr marL="123407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433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6792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15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79509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0867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293197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567" y="1296000"/>
            <a:ext cx="4861931" cy="41688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59445" y="1295999"/>
            <a:ext cx="4861931" cy="41688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452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80" y="328613"/>
            <a:ext cx="9460586" cy="1192212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580" y="1512888"/>
            <a:ext cx="4641401" cy="741362"/>
          </a:xfrm>
        </p:spPr>
        <p:txBody>
          <a:bodyPr anchor="b"/>
          <a:lstStyle>
            <a:lvl1pPr marL="0" indent="0">
              <a:buNone/>
              <a:defRPr sz="2159" b="1"/>
            </a:lvl1pPr>
            <a:lvl2pPr marL="411358" indent="0">
              <a:buNone/>
              <a:defRPr sz="1799" b="1"/>
            </a:lvl2pPr>
            <a:lvl3pPr marL="822716" indent="0">
              <a:buNone/>
              <a:defRPr sz="1619" b="1"/>
            </a:lvl3pPr>
            <a:lvl4pPr marL="1234075" indent="0">
              <a:buNone/>
              <a:defRPr sz="1440" b="1"/>
            </a:lvl4pPr>
            <a:lvl5pPr marL="1645433" indent="0">
              <a:buNone/>
              <a:defRPr sz="1440" b="1"/>
            </a:lvl5pPr>
            <a:lvl6pPr marL="2056792" indent="0">
              <a:buNone/>
              <a:defRPr sz="1440" b="1"/>
            </a:lvl6pPr>
            <a:lvl7pPr marL="2468150" indent="0">
              <a:buNone/>
              <a:defRPr sz="1440" b="1"/>
            </a:lvl7pPr>
            <a:lvl8pPr marL="2879509" indent="0">
              <a:buNone/>
              <a:defRPr sz="1440" b="1"/>
            </a:lvl8pPr>
            <a:lvl9pPr marL="3290867" indent="0">
              <a:buNone/>
              <a:defRPr sz="144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580" y="2254251"/>
            <a:ext cx="4641401" cy="33147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3598" y="1512888"/>
            <a:ext cx="4662567" cy="741362"/>
          </a:xfrm>
        </p:spPr>
        <p:txBody>
          <a:bodyPr anchor="b"/>
          <a:lstStyle>
            <a:lvl1pPr marL="0" indent="0">
              <a:buNone/>
              <a:defRPr sz="2159" b="1"/>
            </a:lvl1pPr>
            <a:lvl2pPr marL="411358" indent="0">
              <a:buNone/>
              <a:defRPr sz="1799" b="1"/>
            </a:lvl2pPr>
            <a:lvl3pPr marL="822716" indent="0">
              <a:buNone/>
              <a:defRPr sz="1619" b="1"/>
            </a:lvl3pPr>
            <a:lvl4pPr marL="1234075" indent="0">
              <a:buNone/>
              <a:defRPr sz="1440" b="1"/>
            </a:lvl4pPr>
            <a:lvl5pPr marL="1645433" indent="0">
              <a:buNone/>
              <a:defRPr sz="1440" b="1"/>
            </a:lvl5pPr>
            <a:lvl6pPr marL="2056792" indent="0">
              <a:buNone/>
              <a:defRPr sz="1440" b="1"/>
            </a:lvl6pPr>
            <a:lvl7pPr marL="2468150" indent="0">
              <a:buNone/>
              <a:defRPr sz="1440" b="1"/>
            </a:lvl7pPr>
            <a:lvl8pPr marL="2879509" indent="0">
              <a:buNone/>
              <a:defRPr sz="1440" b="1"/>
            </a:lvl8pPr>
            <a:lvl9pPr marL="3290867" indent="0">
              <a:buNone/>
              <a:defRPr sz="144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3598" y="2254251"/>
            <a:ext cx="4662567" cy="33147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65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8861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3499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9" y="411163"/>
            <a:ext cx="3538725" cy="1439862"/>
          </a:xfrm>
        </p:spPr>
        <p:txBody>
          <a:bodyPr anchor="b"/>
          <a:lstStyle>
            <a:lvl1pPr>
              <a:defRPr sz="2879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2566" y="889001"/>
            <a:ext cx="5553598" cy="4384675"/>
          </a:xfrm>
        </p:spPr>
        <p:txBody>
          <a:bodyPr/>
          <a:lstStyle>
            <a:lvl1pPr>
              <a:defRPr sz="2879"/>
            </a:lvl1pPr>
            <a:lvl2pPr>
              <a:defRPr sz="2519"/>
            </a:lvl2pPr>
            <a:lvl3pPr>
              <a:defRPr sz="2159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579" y="1851025"/>
            <a:ext cx="3538725" cy="3429000"/>
          </a:xfrm>
        </p:spPr>
        <p:txBody>
          <a:bodyPr/>
          <a:lstStyle>
            <a:lvl1pPr marL="0" indent="0">
              <a:buNone/>
              <a:defRPr sz="1440"/>
            </a:lvl1pPr>
            <a:lvl2pPr marL="411358" indent="0">
              <a:buNone/>
              <a:defRPr sz="1260"/>
            </a:lvl2pPr>
            <a:lvl3pPr marL="822716" indent="0">
              <a:buNone/>
              <a:defRPr sz="1080"/>
            </a:lvl3pPr>
            <a:lvl4pPr marL="1234075" indent="0">
              <a:buNone/>
              <a:defRPr sz="900"/>
            </a:lvl4pPr>
            <a:lvl5pPr marL="1645433" indent="0">
              <a:buNone/>
              <a:defRPr sz="900"/>
            </a:lvl5pPr>
            <a:lvl6pPr marL="2056792" indent="0">
              <a:buNone/>
              <a:defRPr sz="900"/>
            </a:lvl6pPr>
            <a:lvl7pPr marL="2468150" indent="0">
              <a:buNone/>
              <a:defRPr sz="900"/>
            </a:lvl7pPr>
            <a:lvl8pPr marL="2879509" indent="0">
              <a:buNone/>
              <a:defRPr sz="900"/>
            </a:lvl8pPr>
            <a:lvl9pPr marL="3290867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574971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9" y="411163"/>
            <a:ext cx="3538725" cy="1439862"/>
          </a:xfrm>
        </p:spPr>
        <p:txBody>
          <a:bodyPr anchor="b"/>
          <a:lstStyle>
            <a:lvl1pPr>
              <a:defRPr sz="2879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62566" y="889001"/>
            <a:ext cx="5553598" cy="4384675"/>
          </a:xfrm>
        </p:spPr>
        <p:txBody>
          <a:bodyPr/>
          <a:lstStyle>
            <a:lvl1pPr marL="0" indent="0">
              <a:buNone/>
              <a:defRPr sz="2879"/>
            </a:lvl1pPr>
            <a:lvl2pPr marL="411358" indent="0">
              <a:buNone/>
              <a:defRPr sz="2519"/>
            </a:lvl2pPr>
            <a:lvl3pPr marL="822716" indent="0">
              <a:buNone/>
              <a:defRPr sz="2159"/>
            </a:lvl3pPr>
            <a:lvl4pPr marL="1234075" indent="0">
              <a:buNone/>
              <a:defRPr sz="1799"/>
            </a:lvl4pPr>
            <a:lvl5pPr marL="1645433" indent="0">
              <a:buNone/>
              <a:defRPr sz="1799"/>
            </a:lvl5pPr>
            <a:lvl6pPr marL="2056792" indent="0">
              <a:buNone/>
              <a:defRPr sz="1799"/>
            </a:lvl6pPr>
            <a:lvl7pPr marL="2468150" indent="0">
              <a:buNone/>
              <a:defRPr sz="1799"/>
            </a:lvl7pPr>
            <a:lvl8pPr marL="2879509" indent="0">
              <a:buNone/>
              <a:defRPr sz="1799"/>
            </a:lvl8pPr>
            <a:lvl9pPr marL="3290867" indent="0">
              <a:buNone/>
              <a:defRPr sz="1799"/>
            </a:lvl9pPr>
          </a:lstStyle>
          <a:p>
            <a:r>
              <a:rPr lang="it-IT"/>
              <a:t>Fare clic sull'icona per inserire un'immagine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579" y="1851025"/>
            <a:ext cx="3538725" cy="3429000"/>
          </a:xfrm>
        </p:spPr>
        <p:txBody>
          <a:bodyPr/>
          <a:lstStyle>
            <a:lvl1pPr marL="0" indent="0">
              <a:buNone/>
              <a:defRPr sz="1440"/>
            </a:lvl1pPr>
            <a:lvl2pPr marL="411358" indent="0">
              <a:buNone/>
              <a:defRPr sz="1260"/>
            </a:lvl2pPr>
            <a:lvl3pPr marL="822716" indent="0">
              <a:buNone/>
              <a:defRPr sz="1080"/>
            </a:lvl3pPr>
            <a:lvl4pPr marL="1234075" indent="0">
              <a:buNone/>
              <a:defRPr sz="900"/>
            </a:lvl4pPr>
            <a:lvl5pPr marL="1645433" indent="0">
              <a:buNone/>
              <a:defRPr sz="900"/>
            </a:lvl5pPr>
            <a:lvl6pPr marL="2056792" indent="0">
              <a:buNone/>
              <a:defRPr sz="900"/>
            </a:lvl6pPr>
            <a:lvl7pPr marL="2468150" indent="0">
              <a:buNone/>
              <a:defRPr sz="900"/>
            </a:lvl7pPr>
            <a:lvl8pPr marL="2879509" indent="0">
              <a:buNone/>
              <a:defRPr sz="900"/>
            </a:lvl8pPr>
            <a:lvl9pPr marL="3290867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46805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5567" y="648000"/>
            <a:ext cx="8221606" cy="388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it-IT"/>
              <a:t>Fare clic per modificare lo stile del titolo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568" y="1296000"/>
            <a:ext cx="10275808" cy="416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lang="de-DE" dirty="0"/>
          </a:p>
        </p:txBody>
      </p:sp>
      <p:pic>
        <p:nvPicPr>
          <p:cNvPr id="5" name="Picture 4"/>
          <p:cNvPicPr>
            <a:picLocks/>
          </p:cNvPicPr>
          <p:nvPr>
            <p:custDataLst>
              <p:tags r:id="rId1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/>
          <p:cNvPicPr>
            <a:picLocks/>
          </p:cNvPicPr>
          <p:nvPr>
            <p:custDataLst>
              <p:tags r:id="rId1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87311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822716" rtl="0" eaLnBrk="1" latinLnBrk="0" hangingPunct="1">
        <a:lnSpc>
          <a:spcPct val="90000"/>
        </a:lnSpc>
        <a:spcBef>
          <a:spcPct val="0"/>
        </a:spcBef>
        <a:buFontTx/>
        <a:buNone/>
        <a:defRPr sz="1800" b="0" i="0" u="none" kern="1200">
          <a:solidFill>
            <a:schemeClr val="tx1"/>
          </a:solidFill>
          <a:latin typeface="Bosch Office Sans" pitchFamily="2" charset="0"/>
          <a:ea typeface="+mj-ea"/>
          <a:cs typeface="+mj-cs"/>
        </a:defRPr>
      </a:lvl1pPr>
    </p:titleStyle>
    <p:bodyStyle>
      <a:lvl1pPr marL="251460" indent="-251460" algn="l" defTabSz="822716" rtl="0" eaLnBrk="1" latinLnBrk="0" hangingPunct="1">
        <a:lnSpc>
          <a:spcPct val="107000"/>
        </a:lnSpc>
        <a:spcBef>
          <a:spcPts val="500"/>
        </a:spcBef>
        <a:buClrTx/>
        <a:buSzPct val="100000"/>
        <a:buFont typeface="Wingdings 3" panose="05040102010807070707" pitchFamily="18" charset="2"/>
        <a:buChar char=""/>
        <a:defRPr sz="18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1pPr>
      <a:lvl2pPr marL="508000" indent="-27432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 typeface="Wingdings 3" panose="05040102010807070707" pitchFamily="18" charset="2"/>
        <a:buChar char=""/>
        <a:defRPr sz="16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2pPr>
      <a:lvl3pPr marL="730250" indent="-204470" algn="l" defTabSz="822716" rtl="0" eaLnBrk="1" latinLnBrk="0" hangingPunct="1">
        <a:lnSpc>
          <a:spcPct val="102000"/>
        </a:lnSpc>
        <a:spcBef>
          <a:spcPts val="500"/>
        </a:spcBef>
        <a:buClrTx/>
        <a:buSzPct val="100000"/>
        <a:buFontTx/>
        <a:buChar char="‒"/>
        <a:defRPr sz="14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3pPr>
      <a:lvl4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4pPr>
      <a:lvl5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5pPr>
      <a:lvl6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6pPr>
      <a:lvl7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7pPr>
      <a:lvl8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8pPr>
      <a:lvl9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 baseline="0">
          <a:solidFill>
            <a:schemeClr val="tx1"/>
          </a:solidFill>
          <a:latin typeface="Bosch Office Sans" pitchFamily="2" charset="0"/>
          <a:ea typeface="+mn-ea"/>
          <a:cs typeface="+mn-cs"/>
        </a:defRPr>
      </a:lvl9pPr>
    </p:bodyStyle>
    <p:otherStyle>
      <a:defPPr>
        <a:defRPr lang="de-DE"/>
      </a:defPPr>
      <a:lvl1pPr marL="0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1pPr>
      <a:lvl2pPr marL="411358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2pPr>
      <a:lvl3pPr marL="822716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3pPr>
      <a:lvl4pPr marL="1234075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4pPr>
      <a:lvl5pPr marL="1645433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5pPr>
      <a:lvl6pPr marL="2056792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6pPr>
      <a:lvl7pPr marL="2468150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7pPr>
      <a:lvl8pPr marL="2879509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8pPr>
      <a:lvl9pPr marL="3290867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8.xml"/><Relationship Id="rId7" Type="http://schemas.openxmlformats.org/officeDocument/2006/relationships/image" Target="../media/image3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 hidden="1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0" y="0"/>
            <a:ext cx="1270000" cy="127000"/>
          </a:xfrm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anchor="t">
            <a:noAutofit/>
          </a:bodyPr>
          <a:lstStyle/>
          <a:p>
            <a:endParaRPr lang="en-GB"/>
          </a:p>
        </p:txBody>
      </p:sp>
      <p:pic>
        <p:nvPicPr>
          <p:cNvPr id="6" name="Picture 5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" y="0"/>
            <a:ext cx="10969626" cy="6170613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720" y="0"/>
            <a:ext cx="129540" cy="617093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Rettangolo 8"/>
          <p:cNvSpPr/>
          <p:nvPr/>
        </p:nvSpPr>
        <p:spPr>
          <a:xfrm>
            <a:off x="0" y="1535684"/>
            <a:ext cx="108308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br>
              <a:rPr lang="en-US" sz="4000" b="1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en-US" sz="4000" b="1" dirty="0" err="1">
                <a:solidFill>
                  <a:schemeClr val="bg1"/>
                </a:solidFill>
                <a:latin typeface="Arial Narrow" pitchFamily="34" charset="0"/>
              </a:rPr>
              <a:t>Pick&amp;Place</a:t>
            </a:r>
            <a:endParaRPr lang="en-US" sz="4000" b="1" dirty="0">
              <a:solidFill>
                <a:schemeClr val="bg1"/>
              </a:solidFill>
              <a:latin typeface="Arial Narrow" pitchFamily="34" charset="0"/>
            </a:endParaRPr>
          </a:p>
          <a:p>
            <a:pPr algn="r">
              <a:defRPr/>
            </a:pPr>
            <a:r>
              <a:rPr lang="en-US" sz="4000" b="1" dirty="0">
                <a:solidFill>
                  <a:schemeClr val="bg1"/>
                </a:solidFill>
                <a:latin typeface="Arial Narrow" pitchFamily="34" charset="0"/>
              </a:rPr>
              <a:t>GM Group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5585898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Narrow" pitchFamily="34" charset="0"/>
              </a:rPr>
              <a:t>Milano, 19/02/2020</a:t>
            </a:r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0" y="284556"/>
            <a:ext cx="107914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solidFill>
                  <a:schemeClr val="bg1"/>
                </a:solidFill>
                <a:latin typeface="Arial Narrow" pitchFamily="34" charset="0"/>
              </a:rPr>
              <a:t>Brandi</a:t>
            </a:r>
          </a:p>
          <a:p>
            <a:r>
              <a:rPr lang="en-US" dirty="0">
                <a:solidFill>
                  <a:schemeClr val="bg1"/>
                </a:solidFill>
                <a:latin typeface="Arial Narrow" pitchFamily="34" charset="0"/>
              </a:rPr>
              <a:t>M. </a:t>
            </a:r>
            <a:r>
              <a:rPr lang="en-US" dirty="0" err="1">
                <a:solidFill>
                  <a:schemeClr val="bg1"/>
                </a:solidFill>
                <a:latin typeface="Arial Narrow" pitchFamily="34" charset="0"/>
              </a:rPr>
              <a:t>Eren</a:t>
            </a:r>
            <a:endParaRPr lang="en-US" dirty="0">
              <a:solidFill>
                <a:schemeClr val="bg1"/>
              </a:solidFill>
              <a:latin typeface="Arial Narrow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 Narrow" pitchFamily="34" charset="0"/>
              </a:rPr>
              <a:t>M. </a:t>
            </a:r>
            <a:r>
              <a:rPr lang="en-US" dirty="0" err="1">
                <a:solidFill>
                  <a:schemeClr val="bg1"/>
                </a:solidFill>
                <a:latin typeface="Arial Narrow" pitchFamily="34" charset="0"/>
              </a:rPr>
              <a:t>Scarcia</a:t>
            </a:r>
            <a:endParaRPr lang="it-IT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1626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8">
            <a:extLst>
              <a:ext uri="{FF2B5EF4-FFF2-40B4-BE49-F238E27FC236}">
                <a16:creationId xmlns:a16="http://schemas.microsoft.com/office/drawing/2014/main" id="{D4E86E04-07F7-49A0-899A-F2A854B00C67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67640" y="92393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fontAlgn="auto">
              <a:lnSpc>
                <a:spcPct val="89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Requirements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6EBEF6B9-A56D-4025-94B3-1A3ED801A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1" y="588136"/>
            <a:ext cx="4366260" cy="516408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A1C1EC95-4A1A-4195-ACF7-88D4746EB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3690" y="649096"/>
            <a:ext cx="4288180" cy="314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567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8">
            <a:extLst>
              <a:ext uri="{FF2B5EF4-FFF2-40B4-BE49-F238E27FC236}">
                <a16:creationId xmlns:a16="http://schemas.microsoft.com/office/drawing/2014/main" id="{D4E86E04-07F7-49A0-899A-F2A854B00C67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67640" y="92393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fontAlgn="auto">
              <a:lnSpc>
                <a:spcPct val="89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F25B28-E092-BD46-B472-1064518D30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7944"/>
            <a:ext cx="10969625" cy="41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8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8">
            <a:extLst>
              <a:ext uri="{FF2B5EF4-FFF2-40B4-BE49-F238E27FC236}">
                <a16:creationId xmlns:a16="http://schemas.microsoft.com/office/drawing/2014/main" id="{D4E86E04-07F7-49A0-899A-F2A854B00C67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67640" y="92393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fontAlgn="auto">
              <a:lnSpc>
                <a:spcPct val="89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 Model - Warehouse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9F9066-03A1-2149-8EFA-B9A57E572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5229"/>
            <a:ext cx="10969625" cy="530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925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8">
            <a:extLst>
              <a:ext uri="{FF2B5EF4-FFF2-40B4-BE49-F238E27FC236}">
                <a16:creationId xmlns:a16="http://schemas.microsoft.com/office/drawing/2014/main" id="{D4E86E04-07F7-49A0-899A-F2A854B00C67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67640" y="92393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fontAlgn="auto">
              <a:lnSpc>
                <a:spcPct val="89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 Model - Workspace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20CE5B-AA61-D847-944B-38E3CDB46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3094"/>
            <a:ext cx="10969625" cy="534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721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8">
            <a:extLst>
              <a:ext uri="{FF2B5EF4-FFF2-40B4-BE49-F238E27FC236}">
                <a16:creationId xmlns:a16="http://schemas.microsoft.com/office/drawing/2014/main" id="{D4E86E04-07F7-49A0-899A-F2A854B00C67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67640" y="92393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fontAlgn="auto">
              <a:lnSpc>
                <a:spcPct val="89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 Model – </a:t>
            </a:r>
            <a:r>
              <a:rPr lang="en-US" sz="280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Pick&amp;Place</a:t>
            </a:r>
            <a:endParaRPr lang="en-US" sz="28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C3861F-8795-4348-9DED-78FB4298D1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948"/>
            <a:ext cx="10969625" cy="532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6286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I" val="1"/>
  <p:tag name="LAYOUTLANGUAGE" val="2057"/>
  <p:tag name="CFG.LAYOUT" val="BOSCH2"/>
  <p:tag name="CFG.CUSTOMERVERSION" val="9"/>
  <p:tag name="ML_1" val="TDIT_MOD"/>
  <p:tag name="ML_2" val="Bosch2.mcr"/>
  <p:tag name="ML_LAYOUT_RESOURCE" val="BOSCH2_16_9.mcr"/>
  <p:tag name="FIELD.DATE.CONTENT" val="11/09/2017"/>
  <p:tag name="FIELD.DATE.VALUE" val="11/09/2017"/>
  <p:tag name="FIELD.CONF.SUFFIX.CONTENT" val="\n | "/>
  <p:tag name="FIELD.CONF.COMBOINDEX" val="0"/>
  <p:tag name="FIELD.REM_ABL.SUFFIX.CONTENT" val="&#10;\n"/>
  <p:tag name="FIELD.COPY.CONTENT" val="© Robert Bosch GmbH 2017. All rights reserved, also regarding any disposal, exploitation, reproduction, editing, distribution, as well as in the event of applications for industrial property rights."/>
  <p:tag name="FIELD.COPY.VALUE" val="© Robert Bosch GmbH 2017. All rights reserved, also regarding any disposal, exploitation, reproduction, editing, distribution, as well as in the event of applications for industrial property rights."/>
  <p:tag name="FIELD.COPY.COMBOINDEX" val="0"/>
  <p:tag name="FIELD.BGROUP.SUFFIX.CONTENT" val=" | "/>
  <p:tag name="FIELD.BGROUP.COMBOINDEX" val="0"/>
  <p:tag name="FIELD.CHAPTER.CONTENT" val="Header of section"/>
  <p:tag name="FIELD.CHAPTER.VALUE" val="Header of section"/>
  <p:tag name="FIELD.DPT.CONTENT" val="RBIT/HRC-I4.0"/>
  <p:tag name="FIELD.DPT.VALUE" val="RBIT/HRC-I4.0 | "/>
  <p:tag name="FIELD.DPT.SUFFIX.CONTENT" val=" | "/>
  <p:tag name="MIWBCLNT.HOMEURL" val="C:\Program Files (x86)\eForms\FB\portal_index.htm"/>
  <p:tag name="FIELDS.INITIALIZED" val="1"/>
  <p:tag name="FIELD.DATE.COMBOINDEX" val="-2"/>
  <p:tag name="FIELD.REM_ABL.COMBOINDEX" val="-2"/>
  <p:tag name="FIELD.CHAPTER.COMBOINDEX" val="-2"/>
  <p:tag name="FIELD.REM_ANL.COMBOINDEX" val="-2"/>
  <p:tag name="FIELD.DPT.COMBOINDEX" val="-2"/>
  <p:tag name="CONFIG" val="BOSCH2"/>
  <p:tag name="CFG.VERSION" val="0"/>
  <p:tag name="CFG.LAYOUTID" val="Bosch Layout 16:9 (new colored style)"/>
  <p:tag name="CFG.LAYOUTRES" val="BOSCH2_16_9"/>
  <p:tag name="MAPNAME" val="Map1"/>
  <p:tag name="LICENSEKEY" val="46504b9e-b1c9-48ed-967f-a36de42ae84b"/>
  <p:tag name="TITLEMASTERMASTERNAME" val="TitleSlide"/>
  <p:tag name="TITLEMASTERSHAPESETGROUPCLASSNAME" val="ShapeSetGroup1"/>
  <p:tag name="TITLEMASTERCOLORSETGROUPCLASSNAME" val="ColorSetGroup1"/>
  <p:tag name="TITLEMASTERFONTSETGROUPCLASSNAME" val="FontSetGroup1"/>
  <p:tag name="TITLEMASTERSTYLESETGROUPCLASSNAME" val="StyleSetGroup1"/>
  <p:tag name="TITLEMASTERMODIFIED" val="1"/>
  <p:tag name="SLIDEMASTERMASTERNAME" val="Slide"/>
  <p:tag name="SLIDEMASTERSHAPESETGROUPCLASSNAME" val="ShapeSetGroup1"/>
  <p:tag name="SLIDEMASTERCOLORSETGROUPCLASSNAME" val="ColorSetGroup1"/>
  <p:tag name="SLIDEMASTERFONTSETGROUPCLASSNAME" val="FontSetGroup1"/>
  <p:tag name="SLIDEMASTERSTYLESETGROUPCLASSNAME" val="StyleSetGroup1"/>
  <p:tag name="SLIDEMASTERMODIFI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TitleSupergraphic1"/>
  <p:tag name="COLORSETGROUPCLASSNAME" val="ColorSetGroup1"/>
  <p:tag name="FONTSETGROUPCLASSNAME" val="FontSetGroup1"/>
  <p:tag name="SHAPECLASSFILE" val="Bosch-Symbol-Logotype-Supergraphic.png"/>
  <p:tag name="MLI" val="1"/>
  <p:tag name="SHAPECLASSNAME" val="ColorBarOnTitleSlides"/>
  <p:tag name="SHAPECLASSPROTECTIONTYPE" val="1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1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1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Disguised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Slide"/>
  <p:tag name="COLORSETGROUPCLASSNAME" val="ColorSetGroup1"/>
  <p:tag name="FONTSETGROUPCLASSNAME" val="FontSetGroup1"/>
  <p:tag name="SHAPECLASSNAME" val="HiddenSubtitle"/>
  <p:tag name="SHAPECLASSPROTECTIONTYPE" val="0"/>
  <p:tag name="ML_SENDTOBACK" val=" 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80"/>
  <p:tag name="FONTSETCLASSNAME" val="FontSet1"/>
  <p:tag name="COLORS" val="-2;-2;-2;-2;White;-2"/>
  <p:tag name="COLORSETCLASSNAME" val="ColorSet1"/>
  <p:tag name="MLI" val="1"/>
  <p:tag name="SHAPESETGROUPCLASSNAME" val="ShapeSetGroup1"/>
  <p:tag name="SHAPESETCLASSNAME" val="TitleSlide"/>
  <p:tag name="COLORSETGROUPCLASSNAME" val="ColorSetGroup1"/>
  <p:tag name="FONTSETGROUPCLASSNAME" val="FontSetGroup1"/>
  <p:tag name="SHAPECLASSNAME" val="TitleOnTitleSlides"/>
  <p:tag name="SHAPECLASSPROTECTIONTYPE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DPT.CONTENT" val="RBIT/HRC-I4.0"/>
  <p:tag name="FIELD.DPT.VALUE" val="RBIT/HRC-I4.0 | "/>
  <p:tag name="FIELDS.INITIALIZED" val="1"/>
  <p:tag name="ML_1" val="TDIT_MOD"/>
  <p:tag name="ML_2" val="Bosch2.mcr"/>
  <p:tag name="ML_LAYOUT_RESOURCE" val="BOSCH2_16_9.mcr"/>
  <p:tag name="SHAPESETGROUPCLASSNAME" val="ShapeSetGroup1"/>
  <p:tag name="SHAPESETCLASSNAME" val="TitleSupergraphic1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PICTURE 3_SHAPECLASSPROTECTIONTYPE" val="15"/>
  <p:tag name="PICTURE 4_SHAPECLASSPROTECTIONTYPE" val="15"/>
  <p:tag name="SUBTITLE 2_SHAPECLASSPROTECTIONTYPE" val="0"/>
  <p:tag name="TITLE 1_SHAPECLASSPROTECTIONTYPE" val="3"/>
  <p:tag name="PICTURE 5_SHAPECLASSPROTECTIONTYPE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Disguised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Supergraphic1"/>
  <p:tag name="COLORSETGROUPCLASSNAME" val="ColorSetGroup1"/>
  <p:tag name="FONTSETGROUPCLASSNAME" val="FontSetGroup1"/>
  <p:tag name="SHAPECLASSNAME" val="HiddenSubtitle"/>
  <p:tag name="SHAPECLASSPROTECTIONTYPE" val="0"/>
  <p:tag name="ML_SENDTOBACK" val=" 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TitleSupergraphic1"/>
  <p:tag name="COLORSETGROUPCLASSNAME" val="ColorSetGroup1"/>
  <p:tag name="FONTSETGROUPCLASSNAME" val="FontSetGroup1"/>
  <p:tag name="SHAPECLASSFILE" val="Bosch-Supergraphic-P1-16-9.png"/>
  <p:tag name="ML_SENDTOBACK" val=" 1"/>
  <p:tag name="MLI" val="1"/>
  <p:tag name="SHAPECLASSNAME" val="Supergraphic1"/>
  <p:tag name="SHAPECLASSPROTECTIONTYPE" val="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TitleSupergraphic1"/>
  <p:tag name="COLORSETGROUPCLASSNAME" val="ColorSetGroup1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heme/theme1.xml><?xml version="1.0" encoding="utf-8"?>
<a:theme xmlns:a="http://schemas.openxmlformats.org/drawingml/2006/main" name="XXXX_PPTAAMMGG">
  <a:themeElements>
    <a:clrScheme name="Custom 1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A80163"/>
      </a:accent1>
      <a:accent2>
        <a:srgbClr val="3F136C"/>
      </a:accent2>
      <a:accent3>
        <a:srgbClr val="08427E"/>
      </a:accent3>
      <a:accent4>
        <a:srgbClr val="0E78C5"/>
      </a:accent4>
      <a:accent5>
        <a:srgbClr val="1399A0"/>
      </a:accent5>
      <a:accent6>
        <a:srgbClr val="67B419"/>
      </a:accent6>
      <a:hlink>
        <a:srgbClr val="738CB4"/>
      </a:hlink>
      <a:folHlink>
        <a:srgbClr val="B0BBD0"/>
      </a:folHlink>
    </a:clrScheme>
    <a:fontScheme name="Custom 1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defTabSz="914400" eaLnBrk="1" fontAlgn="auto" latinLnBrk="0" hangingPunct="1">
          <a:lnSpc>
            <a:spcPct val="107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err="1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Bosch2016.potx" id="{E6E424A2-CDFE-4FF3-B632-69E2B49B4471}" vid="{8DB00A46-DBD2-41A3-9952-545226F8B35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Words>33</Words>
  <Application>Microsoft Office PowerPoint</Application>
  <PresentationFormat>Personalizzato</PresentationFormat>
  <Paragraphs>11</Paragraphs>
  <Slides>6</Slides>
  <Notes>0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  <vt:variant>
        <vt:lpstr>Presentazioni personalizzate</vt:lpstr>
      </vt:variant>
      <vt:variant>
        <vt:i4>1</vt:i4>
      </vt:variant>
    </vt:vector>
  </HeadingPairs>
  <TitlesOfParts>
    <vt:vector size="12" baseType="lpstr">
      <vt:lpstr>Arial Narrow</vt:lpstr>
      <vt:lpstr>Bosch Office Sans</vt:lpstr>
      <vt:lpstr>Calibri</vt:lpstr>
      <vt:lpstr>Wingdings 3</vt:lpstr>
      <vt:lpstr>XXXX_PPTAAMMGG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personalizzata 1</vt:lpstr>
    </vt:vector>
  </TitlesOfParts>
  <Company>FORM S.P.A.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cesana</dc:creator>
  <cp:lastModifiedBy>Antonio Brandi</cp:lastModifiedBy>
  <cp:revision>716</cp:revision>
  <cp:lastPrinted>2018-07-27T06:16:04Z</cp:lastPrinted>
  <dcterms:created xsi:type="dcterms:W3CDTF">2017-11-17T12:22:48Z</dcterms:created>
  <dcterms:modified xsi:type="dcterms:W3CDTF">2020-03-26T08:33:07Z</dcterms:modified>
</cp:coreProperties>
</file>