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47" r:id="rId3"/>
    <p:sldId id="334" r:id="rId4"/>
    <p:sldId id="345" r:id="rId5"/>
    <p:sldId id="346" r:id="rId6"/>
    <p:sldId id="336" r:id="rId7"/>
  </p:sldIdLst>
  <p:sldSz cx="10969625" cy="6170613"/>
  <p:notesSz cx="7099300" cy="10234613"/>
  <p:custShowLst>
    <p:custShow name="Presentazione personalizzata 1" id="0">
      <p:sldLst/>
    </p:custShow>
  </p:custShowLst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GB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3">
          <p15:clr>
            <a:srgbClr val="A4A3A4"/>
          </p15:clr>
        </p15:guide>
        <p15:guide id="2" pos="34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De Salvo" initials="ADS" lastIdx="18" clrIdx="0"/>
  <p:cmAuthor id="2" name="Stagista_manufacturing SKF Pianezza" initials="SSP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384" y="168"/>
      </p:cViewPr>
      <p:guideLst>
        <p:guide orient="horz" pos="1943"/>
        <p:guide pos="34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0786" y="1"/>
            <a:ext cx="3076859" cy="511649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5988414E-10BF-430D-901C-31186D1CD5A4}" type="datetimeFigureOut">
              <a:rPr lang="it-IT" smtClean="0"/>
              <a:pPr/>
              <a:t>25/03/20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0786" y="9721330"/>
            <a:ext cx="3076859" cy="511648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F5175897-76A6-49B1-9B04-0A5D70C62961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/>
          <a:lstStyle>
            <a:lvl1pPr algn="r">
              <a:defRPr sz="1200"/>
            </a:lvl1pPr>
          </a:lstStyle>
          <a:p>
            <a:fld id="{4CBD9A54-6A76-489C-A8C4-223702353A26}" type="datetimeFigureOut">
              <a:rPr lang="it-IT" smtClean="0"/>
              <a:pPr/>
              <a:t>25/03/20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77" tIns="47338" rIns="94677" bIns="473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677" tIns="47338" rIns="94677" bIns="47338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677" tIns="47338" rIns="94677" bIns="47338" rtlCol="0" anchor="b"/>
          <a:lstStyle>
            <a:lvl1pPr algn="r">
              <a:defRPr sz="1200"/>
            </a:lvl1pPr>
          </a:lstStyle>
          <a:p>
            <a:fld id="{04A1B2FF-65AB-4A42-8832-F07E062D2F55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it-IT"/>
              <a:t>Fare clic per modificare lo stile del sottotitolo dello schema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44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1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5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0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931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8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4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4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it-IT"/>
              <a:t>Fare clic sull'icona per inserire un'immagine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4680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it-IT"/>
              <a:t>Fare clic per modificare lo stile del titolo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731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0"/>
            <a:ext cx="10969626" cy="617061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1535684"/>
            <a:ext cx="10830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br>
              <a:rPr lang="en-US" sz="4000" b="1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4000" b="1" dirty="0" err="1">
                <a:solidFill>
                  <a:schemeClr val="bg1"/>
                </a:solidFill>
                <a:latin typeface="Arial Narrow" pitchFamily="34" charset="0"/>
              </a:rPr>
              <a:t>Pick&amp;Place</a:t>
            </a:r>
            <a:endParaRPr lang="en-US" sz="4000" b="1" dirty="0">
              <a:solidFill>
                <a:schemeClr val="bg1"/>
              </a:solidFill>
              <a:latin typeface="Arial Narrow" pitchFamily="34" charset="0"/>
            </a:endParaRPr>
          </a:p>
          <a:p>
            <a:pPr algn="r">
              <a:defRPr/>
            </a:pPr>
            <a:r>
              <a:rPr lang="en-US" sz="4000" b="1" dirty="0">
                <a:solidFill>
                  <a:schemeClr val="bg1"/>
                </a:solidFill>
                <a:latin typeface="Arial Narrow" pitchFamily="34" charset="0"/>
              </a:rPr>
              <a:t>GM Group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558589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Milano, 19/02/2020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0" y="284556"/>
            <a:ext cx="1079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Brandi</a:t>
            </a: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Eren</a:t>
            </a:r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Narrow" pitchFamily="34" charset="0"/>
              </a:rPr>
              <a:t>M. </a:t>
            </a:r>
            <a:r>
              <a:rPr lang="en-US" dirty="0" err="1">
                <a:solidFill>
                  <a:schemeClr val="bg1"/>
                </a:solidFill>
                <a:latin typeface="Arial Narrow" pitchFamily="34" charset="0"/>
              </a:rPr>
              <a:t>Scarcia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62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25B28-E092-BD46-B472-1064518D3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44"/>
            <a:ext cx="10969625" cy="41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- Warehouse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F9066-03A1-2149-8EFA-B9A57E57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229"/>
            <a:ext cx="10969625" cy="53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- Workspace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0CE5B-AA61-D847-944B-38E3CDB46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094"/>
            <a:ext cx="10969625" cy="53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Model – </a:t>
            </a:r>
            <a:r>
              <a:rPr lang="en-US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Pick&amp;Place</a:t>
            </a:r>
            <a:endParaRPr lang="en-US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3861F-8795-4348-9DED-78FB4298D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948"/>
            <a:ext cx="10969625" cy="53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2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D4E86E04-07F7-49A0-899A-F2A854B00C67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67640" y="92393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D938E-F124-A544-834A-F203D10D8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87" y="535811"/>
            <a:ext cx="6000206" cy="50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7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2057"/>
  <p:tag name="CFG.LAYOUT" val="BOSCH2"/>
  <p:tag name="CFG.CUSTOMERVERSION" val="9"/>
  <p:tag name="ML_1" val="TDIT_MOD"/>
  <p:tag name="ML_2" val="Bosch2.mcr"/>
  <p:tag name="ML_LAYOUT_RESOURCE" val="BOSCH2_16_9.mcr"/>
  <p:tag name="FIELD.DATE.CONTENT" val="11/09/2017"/>
  <p:tag name="FIELD.DATE.VALUE" val="11/09/2017"/>
  <p:tag name="FIELD.CONF.SUFFIX.CONTENT" val="\n | "/>
  <p:tag name="FIELD.CONF.COMBOINDEX" val="0"/>
  <p:tag name="FIELD.REM_ABL.SUFFIX.CONTENT" val="&#10;\n"/>
  <p:tag name="FIELD.COPY.CONTENT" val="© Robert Bosch GmbH 2017. All rights reserved, also regarding any disposal, exploitation, reproduction, editing, distribution, as well as in the event of applications for industrial property rights."/>
  <p:tag name="FIELD.COPY.VALUE" val="© Robert Bosch GmbH 2017. All rights reserved, also regarding any disposal, exploitation, reproduction, editing, distribution, as well as in the event of applications for industrial property rights."/>
  <p:tag name="FIELD.COPY.COMBOINDEX" val="0"/>
  <p:tag name="FIELD.BGROUP.SUFFIX.CONTENT" val=" | "/>
  <p:tag name="FIELD.BGROUP.COMBOINDEX" val="0"/>
  <p:tag name="FIELD.CHAPTER.CONTENT" val="Header of section"/>
  <p:tag name="FIELD.CHAPTER.VALUE" val="Header of section"/>
  <p:tag name="FIELD.DPT.CONTENT" val="RBIT/HRC-I4.0"/>
  <p:tag name="FIELD.DPT.VALUE" val="RBIT/HRC-I4.0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Chapterbox"/>
  <p:tag name="SHAPECLASSPROTECTIONTYPE" val="25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IT/HRC-I4.0"/>
  <p:tag name="FIELD.DPT.VALUE" val="RBIT/HRC-I4.0 | "/>
  <p:tag name="FIELDS.INITIALIZED" val="1"/>
  <p:tag name="ML_1" val="TDIT_MOD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heme/theme1.xml><?xml version="1.0" encoding="utf-8"?>
<a:theme xmlns:a="http://schemas.openxmlformats.org/drawingml/2006/main" name="XXXX_PPTAAMMGG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33</Words>
  <Application>Microsoft Macintosh PowerPoint</Application>
  <PresentationFormat>Custom</PresentationFormat>
  <Paragraphs>11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 Narrow</vt:lpstr>
      <vt:lpstr>Bosch Office Sans</vt:lpstr>
      <vt:lpstr>Calibri</vt:lpstr>
      <vt:lpstr>Wingdings 3</vt:lpstr>
      <vt:lpstr>XXXX_PPTAAMMGG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Presentazione personalizzata 1</vt:lpstr>
    </vt:vector>
  </TitlesOfParts>
  <Company>FORM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cesana</dc:creator>
  <cp:lastModifiedBy>Microsoft Office User</cp:lastModifiedBy>
  <cp:revision>715</cp:revision>
  <cp:lastPrinted>2018-07-27T06:16:04Z</cp:lastPrinted>
  <dcterms:created xsi:type="dcterms:W3CDTF">2017-11-17T12:22:48Z</dcterms:created>
  <dcterms:modified xsi:type="dcterms:W3CDTF">2020-03-25T13:28:47Z</dcterms:modified>
</cp:coreProperties>
</file>