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59" r:id="rId3"/>
    <p:sldId id="360" r:id="rId4"/>
    <p:sldId id="361" r:id="rId5"/>
    <p:sldId id="362" r:id="rId6"/>
    <p:sldId id="363" r:id="rId7"/>
    <p:sldId id="351" r:id="rId8"/>
    <p:sldId id="352" r:id="rId9"/>
    <p:sldId id="353" r:id="rId10"/>
    <p:sldId id="356" r:id="rId11"/>
    <p:sldId id="355" r:id="rId12"/>
    <p:sldId id="354" r:id="rId13"/>
    <p:sldId id="357" r:id="rId14"/>
    <p:sldId id="358" r:id="rId15"/>
    <p:sldId id="364" r:id="rId16"/>
    <p:sldId id="365" r:id="rId17"/>
  </p:sldIdLst>
  <p:sldSz cx="10969625" cy="6170613"/>
  <p:notesSz cx="7099300" cy="10234613"/>
  <p:custShowLst>
    <p:custShow name="Presentazione personalizzata 1" id="0">
      <p:sldLst/>
    </p:custShow>
  </p:custShowLst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FontTx/>
      <a:buNone/>
      <a:defRPr lang="en-GB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69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39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09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78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4857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1828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198800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5771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3">
          <p15:clr>
            <a:srgbClr val="A4A3A4"/>
          </p15:clr>
        </p15:guide>
        <p15:guide id="2" pos="345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De Salvo" initials="ADS" lastIdx="18" clrIdx="0"/>
  <p:cmAuthor id="2" name="Stagista_manufacturing SKF Pianezza" initials="SSP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240"/>
      </p:cViewPr>
      <p:guideLst>
        <p:guide orient="horz" pos="1943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859" cy="511649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0786" y="1"/>
            <a:ext cx="3076859" cy="511649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r">
              <a:defRPr sz="1200"/>
            </a:lvl1pPr>
          </a:lstStyle>
          <a:p>
            <a:fld id="{5988414E-10BF-430D-901C-31186D1CD5A4}" type="datetimeFigureOut">
              <a:rPr lang="it-IT" smtClean="0"/>
              <a:pPr/>
              <a:t>27/03/2020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721330"/>
            <a:ext cx="3076859" cy="511648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0786" y="9721330"/>
            <a:ext cx="3076859" cy="511648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r">
              <a:defRPr sz="1200"/>
            </a:lvl1pPr>
          </a:lstStyle>
          <a:p>
            <a:fld id="{F5175897-76A6-49B1-9B04-0A5D70C6296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r">
              <a:defRPr sz="1200"/>
            </a:lvl1pPr>
          </a:lstStyle>
          <a:p>
            <a:fld id="{4CBD9A54-6A76-489C-A8C4-223702353A26}" type="datetimeFigureOut">
              <a:rPr lang="it-IT" smtClean="0"/>
              <a:pPr/>
              <a:t>27/03/2020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77" tIns="47338" rIns="94677" bIns="473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677" tIns="47338" rIns="94677" bIns="47338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r">
              <a:defRPr sz="1200"/>
            </a:lvl1pPr>
          </a:lstStyle>
          <a:p>
            <a:fld id="{04A1B2FF-65AB-4A42-8832-F07E062D2F5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it-IT"/>
              <a:t>Fare clic per modificare lo stile del sottotitolo dello schema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44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11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5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1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9319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5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6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8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49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4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it-IT"/>
              <a:t>Fare clic sull'icona per inserire un'immagine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4680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it-IT"/>
              <a:t>Fare clic per modificare lo stile del titolo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73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" y="0"/>
            <a:ext cx="10969626" cy="617061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1535684"/>
            <a:ext cx="10830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br>
              <a:rPr lang="en-US" sz="5400" b="1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5400" b="1" dirty="0" err="1">
                <a:solidFill>
                  <a:schemeClr val="bg1"/>
                </a:solidFill>
                <a:latin typeface="Arial Narrow" pitchFamily="34" charset="0"/>
              </a:rPr>
              <a:t>Pick&amp;Place</a:t>
            </a:r>
            <a:endParaRPr lang="en-US" sz="54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r">
              <a:defRPr/>
            </a:pPr>
            <a:r>
              <a:rPr lang="en-US" sz="5400" b="1" dirty="0">
                <a:solidFill>
                  <a:schemeClr val="bg1"/>
                </a:solidFill>
                <a:latin typeface="Arial Narrow" pitchFamily="34" charset="0"/>
              </a:rPr>
              <a:t>GM Group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558589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Milano, 27/03/2020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0" y="284556"/>
            <a:ext cx="10791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Brandi</a:t>
            </a:r>
          </a:p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M. </a:t>
            </a:r>
            <a:r>
              <a:rPr lang="en-US" dirty="0" err="1">
                <a:solidFill>
                  <a:schemeClr val="bg1"/>
                </a:solidFill>
                <a:latin typeface="Arial Narrow" pitchFamily="34" charset="0"/>
              </a:rPr>
              <a:t>Eren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M. </a:t>
            </a:r>
            <a:r>
              <a:rPr lang="en-US" dirty="0" err="1">
                <a:solidFill>
                  <a:schemeClr val="bg1"/>
                </a:solidFill>
                <a:latin typeface="Arial Narrow" pitchFamily="34" charset="0"/>
              </a:rPr>
              <a:t>Scarcia</a:t>
            </a:r>
            <a:endParaRPr lang="it-I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62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3: Simulink Implementation Dashboard v1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FFD5B-9D37-C743-9963-F06CC3BF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20" y="481013"/>
            <a:ext cx="8564583" cy="55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4: Including Simulink in System composer – All the components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1753987-2D49-48C9-B201-C6940AD2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535384"/>
            <a:ext cx="9245004" cy="524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4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4: Including Simulink in System composer – Warehouse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7197B8C-3A4A-4A65-A413-1E1095652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72869"/>
            <a:ext cx="10664824" cy="47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4: Including Simulink in System composer – </a:t>
            </a:r>
            <a:r>
              <a:rPr lang="en-US" sz="28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Pick&amp;Place</a:t>
            </a:r>
            <a:endParaRPr 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7E66269-356A-4F13-A9AB-3430308D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7" y="702109"/>
            <a:ext cx="10700710" cy="47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2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4: Including Simulink in System composer – 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E4E16-CCC8-A948-9CBA-1EA70BEF3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" y="614231"/>
            <a:ext cx="10862945" cy="494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0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5: Final Simulink Debug – Dashboard V2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4C635F-47AB-465C-BD5B-B796D0BB5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25" y="582613"/>
            <a:ext cx="7030773" cy="53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3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6: Report Generation &amp; Metrics Dashboard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FE4BDF7-8B4C-422F-9C3A-F8D5DFFC59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" t="14697" r="2849" b="15871"/>
          <a:stretch/>
        </p:blipFill>
        <p:spPr>
          <a:xfrm>
            <a:off x="830009" y="1517072"/>
            <a:ext cx="9595068" cy="3844637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007F5056-6230-4797-97A3-35913A2E411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792980" y="1244718"/>
            <a:ext cx="1383663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algn="ctr"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Simulink</a:t>
            </a:r>
            <a:endParaRPr 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05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35DD0039-70A6-4F7E-9402-2E62D84D5F4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1 : Definitions of Requirements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95CFDB-3E98-4702-BF76-3ABF0D507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45"/>
          <a:stretch/>
        </p:blipFill>
        <p:spPr>
          <a:xfrm>
            <a:off x="435243" y="481013"/>
            <a:ext cx="4365357" cy="55358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B2A7EF0-372A-4CA1-BEEB-E4F19FE6D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62"/>
          <a:stretch/>
        </p:blipFill>
        <p:spPr>
          <a:xfrm>
            <a:off x="5792103" y="1005840"/>
            <a:ext cx="4357119" cy="26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5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993F777E-69F8-4019-8BF5-79CAC999DD4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2 : General implementation System Composer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978FB2-74C5-40FC-8B49-59E417290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44"/>
            <a:ext cx="10969625" cy="41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7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ADA17589-8836-4FDE-BB51-4FA43C3D52F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2 : System composer - Warehouse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726D3ED-C21F-42D1-BBCE-A0F7A635B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229"/>
            <a:ext cx="10969625" cy="53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9AA37386-3B6A-444F-9B39-1604ADC6B75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2 : System Composer- Workspace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5BEEEC9-9272-4E0B-B927-699646BFE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94"/>
            <a:ext cx="10969625" cy="53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7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F0E3D9AC-1B0E-4F47-9719-9C82BE47640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2 : System Composer </a:t>
            </a:r>
            <a:r>
              <a:rPr lang="en-US" sz="28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Pick&amp;Place</a:t>
            </a:r>
            <a:endParaRPr 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85C166B-6818-48E5-879F-43D9BFE37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948"/>
            <a:ext cx="10969625" cy="53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1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3: Simulink Implementation - Warehouse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7A59A-23D4-B540-9E2C-788BD8672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" y="473498"/>
            <a:ext cx="2437920" cy="55288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E488D-E5B8-F74E-9DA0-C2139F197857}"/>
              </a:ext>
            </a:extLst>
          </p:cNvPr>
          <p:cNvCxnSpPr>
            <a:cxnSpLocks/>
          </p:cNvCxnSpPr>
          <p:nvPr/>
        </p:nvCxnSpPr>
        <p:spPr>
          <a:xfrm flipV="1">
            <a:off x="1992405" y="1317157"/>
            <a:ext cx="1590799" cy="328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240D38-E4C9-CA49-92D8-F02840863FB3}"/>
              </a:ext>
            </a:extLst>
          </p:cNvPr>
          <p:cNvCxnSpPr>
            <a:cxnSpLocks/>
          </p:cNvCxnSpPr>
          <p:nvPr/>
        </p:nvCxnSpPr>
        <p:spPr>
          <a:xfrm flipV="1">
            <a:off x="2033347" y="3237925"/>
            <a:ext cx="1728439" cy="159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49731-7B36-B344-A081-6BE9655BA1EF}"/>
              </a:ext>
            </a:extLst>
          </p:cNvPr>
          <p:cNvCxnSpPr>
            <a:cxnSpLocks/>
          </p:cNvCxnSpPr>
          <p:nvPr/>
        </p:nvCxnSpPr>
        <p:spPr>
          <a:xfrm flipV="1">
            <a:off x="2040673" y="4853456"/>
            <a:ext cx="1962615" cy="344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6DD3C9E-FD5E-764F-BA34-163BC58ED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79" y="697748"/>
            <a:ext cx="1576145" cy="9478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790E0E-CFD8-4540-8470-557462B033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86" y="2611379"/>
            <a:ext cx="1576145" cy="9478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B69663-6543-8F48-9162-C7B9A6DF27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55" y="4329328"/>
            <a:ext cx="1576145" cy="9478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79ED66-912F-B245-9A03-8DB5BE218465}"/>
              </a:ext>
            </a:extLst>
          </p:cNvPr>
          <p:cNvSpPr txBox="1"/>
          <p:nvPr/>
        </p:nvSpPr>
        <p:spPr>
          <a:xfrm>
            <a:off x="5136141" y="1077962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Scatola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9383A-FAB1-7145-8E36-A8FA9F54510B}"/>
              </a:ext>
            </a:extLst>
          </p:cNvPr>
          <p:cNvSpPr txBox="1"/>
          <p:nvPr/>
        </p:nvSpPr>
        <p:spPr>
          <a:xfrm>
            <a:off x="5136140" y="2992253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Scatola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4E7B8-E345-E749-9691-F0499A54A9BA}"/>
              </a:ext>
            </a:extLst>
          </p:cNvPr>
          <p:cNvSpPr txBox="1"/>
          <p:nvPr/>
        </p:nvSpPr>
        <p:spPr>
          <a:xfrm>
            <a:off x="5136140" y="4731907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Scatola 3</a:t>
            </a:r>
          </a:p>
        </p:txBody>
      </p:sp>
    </p:spTree>
    <p:extLst>
      <p:ext uri="{BB962C8B-B14F-4D97-AF65-F5344CB8AC3E}">
        <p14:creationId xmlns:p14="http://schemas.microsoft.com/office/powerpoint/2010/main" val="185765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3: Simulink Implementation – </a:t>
            </a:r>
            <a:r>
              <a:rPr lang="en-US" sz="28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Pick&amp;Place</a:t>
            </a:r>
            <a:endParaRPr 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1F53E6-3D91-4747-88FC-83258E9A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646906"/>
            <a:ext cx="7531100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F132D-51CF-A044-AC0B-E3506DAAF9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69" y="3849300"/>
            <a:ext cx="1657662" cy="1674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28148-A45D-064A-861F-53686B108A24}"/>
              </a:ext>
            </a:extLst>
          </p:cNvPr>
          <p:cNvSpPr txBox="1"/>
          <p:nvPr/>
        </p:nvSpPr>
        <p:spPr>
          <a:xfrm>
            <a:off x="2649418" y="1364587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000000"/>
                </a:solidFill>
              </a:rPr>
              <a:t>Preleva</a:t>
            </a: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BF9F6-27F3-F742-8714-2CC7F7AFD096}"/>
              </a:ext>
            </a:extLst>
          </p:cNvPr>
          <p:cNvSpPr txBox="1"/>
          <p:nvPr/>
        </p:nvSpPr>
        <p:spPr>
          <a:xfrm>
            <a:off x="4998533" y="1364586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000000"/>
                </a:solidFill>
              </a:rPr>
              <a:t>Preleva</a:t>
            </a:r>
            <a:r>
              <a:rPr lang="en-TR" kern="0" dirty="0">
                <a:solidFill>
                  <a:srgbClr val="000000"/>
                </a:solidFill>
              </a:rPr>
              <a:t> 2</a:t>
            </a:r>
            <a:endParaRPr kumimoji="0" lang="en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061E8-ACE2-A949-A1B7-BA090A3981A5}"/>
              </a:ext>
            </a:extLst>
          </p:cNvPr>
          <p:cNvSpPr txBox="1"/>
          <p:nvPr/>
        </p:nvSpPr>
        <p:spPr>
          <a:xfrm>
            <a:off x="7474179" y="1364586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Place </a:t>
            </a:r>
            <a:r>
              <a:rPr lang="en-TR" kern="0" dirty="0">
                <a:solidFill>
                  <a:srgbClr val="000000"/>
                </a:solidFill>
              </a:rPr>
              <a:t>3</a:t>
            </a:r>
            <a:endParaRPr kumimoji="0" lang="en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C09E2-8C32-8340-AEB0-DAEF7B9466E3}"/>
              </a:ext>
            </a:extLst>
          </p:cNvPr>
          <p:cNvSpPr txBox="1"/>
          <p:nvPr/>
        </p:nvSpPr>
        <p:spPr>
          <a:xfrm>
            <a:off x="6411096" y="4382895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000000"/>
                </a:solidFill>
              </a:rPr>
              <a:t>SostituisciScatola</a:t>
            </a: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493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3: Simulink Implementation – 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9412C-51CB-694C-B532-CB530CFB5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5" y="816032"/>
            <a:ext cx="9411513" cy="45385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B496B3-0535-D043-9CA2-1837A86F7CF1}"/>
              </a:ext>
            </a:extLst>
          </p:cNvPr>
          <p:cNvSpPr/>
          <p:nvPr/>
        </p:nvSpPr>
        <p:spPr>
          <a:xfrm>
            <a:off x="2470258" y="211926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Check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9FA8A-C93D-2E46-ACE7-0559CD7247FD}"/>
              </a:ext>
            </a:extLst>
          </p:cNvPr>
          <p:cNvSpPr/>
          <p:nvPr/>
        </p:nvSpPr>
        <p:spPr>
          <a:xfrm>
            <a:off x="5733848" y="1067331"/>
            <a:ext cx="1147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Operatore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C8C2B-7339-DD45-9CD9-CD0859FF3268}"/>
              </a:ext>
            </a:extLst>
          </p:cNvPr>
          <p:cNvSpPr/>
          <p:nvPr/>
        </p:nvSpPr>
        <p:spPr>
          <a:xfrm>
            <a:off x="5160261" y="5236546"/>
            <a:ext cx="95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Utensile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2E60F5-3755-5B49-BC21-E218736CD4DB}"/>
              </a:ext>
            </a:extLst>
          </p:cNvPr>
          <p:cNvSpPr/>
          <p:nvPr/>
        </p:nvSpPr>
        <p:spPr>
          <a:xfrm>
            <a:off x="8071887" y="4330921"/>
            <a:ext cx="14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Assemblaggio</a:t>
            </a:r>
          </a:p>
        </p:txBody>
      </p:sp>
    </p:spTree>
    <p:extLst>
      <p:ext uri="{BB962C8B-B14F-4D97-AF65-F5344CB8AC3E}">
        <p14:creationId xmlns:p14="http://schemas.microsoft.com/office/powerpoint/2010/main" val="1588096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BOSCH2"/>
  <p:tag name="CFG.CUSTOMERVERSION" val="9"/>
  <p:tag name="ML_1" val="TDIT_MOD"/>
  <p:tag name="ML_2" val="Bosch2.mcr"/>
  <p:tag name="ML_LAYOUT_RESOURCE" val="BOSCH2_16_9.mcr"/>
  <p:tag name="FIELD.DATE.CONTENT" val="11/09/2017"/>
  <p:tag name="FIELD.DATE.VALUE" val="11/09/2017"/>
  <p:tag name="FIELD.CONF.SUFFIX.CONTENT" val="\n | "/>
  <p:tag name="FIELD.CONF.COMBOINDEX" val="0"/>
  <p:tag name="FIELD.REM_ABL.SUFFIX.CONTENT" val="&#10;\n"/>
  <p:tag name="FIELD.COPY.CONTENT" val="© Robert Bosch GmbH 2017. All rights reserved, also regarding any disposal, exploitation, reproduction, editing, distribution, as well as in the event of applications for industrial property rights."/>
  <p:tag name="FIELD.COPY.VALUE" val="© Robert Bosch GmbH 2017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CHAPTER.CONTENT" val="Header of section"/>
  <p:tag name="FIELD.CHAPTER.VALUE" val="Header of section"/>
  <p:tag name="FIELD.DPT.CONTENT" val="RBIT/HRC-I4.0"/>
  <p:tag name="FIELD.DPT.VALUE" val="RBIT/HRC-I4.0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RBIT/HRC-I4.0"/>
  <p:tag name="FIELD.DPT.VALUE" val="RBIT/HRC-I4.0 | "/>
  <p:tag name="FIELDS.INITIALIZED" val="1"/>
  <p:tag name="ML_1" val="TDIT_MOD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heme/theme1.xml><?xml version="1.0" encoding="utf-8"?>
<a:theme xmlns:a="http://schemas.openxmlformats.org/drawingml/2006/main" name="XXXX_PPTAAMMGG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153</Words>
  <Application>Microsoft Office PowerPoint</Application>
  <PresentationFormat>Personalizzato</PresentationFormat>
  <Paragraphs>33</Paragraphs>
  <Slides>16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  <vt:variant>
        <vt:lpstr>Presentazioni personalizzate</vt:lpstr>
      </vt:variant>
      <vt:variant>
        <vt:i4>1</vt:i4>
      </vt:variant>
    </vt:vector>
  </HeadingPairs>
  <TitlesOfParts>
    <vt:vector size="22" baseType="lpstr">
      <vt:lpstr>Arial Narrow</vt:lpstr>
      <vt:lpstr>Bosch Office Sans</vt:lpstr>
      <vt:lpstr>Calibri</vt:lpstr>
      <vt:lpstr>Wingdings 3</vt:lpstr>
      <vt:lpstr>XXXX_PPTAAMMGG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personalizzata 1</vt:lpstr>
    </vt:vector>
  </TitlesOfParts>
  <Company>FORM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cesana</dc:creator>
  <cp:lastModifiedBy>Scarcia Michael (ASIV/ENG-TEF)</cp:lastModifiedBy>
  <cp:revision>727</cp:revision>
  <cp:lastPrinted>2018-07-27T06:16:04Z</cp:lastPrinted>
  <dcterms:created xsi:type="dcterms:W3CDTF">2017-11-17T12:22:48Z</dcterms:created>
  <dcterms:modified xsi:type="dcterms:W3CDTF">2020-03-27T11:44:58Z</dcterms:modified>
</cp:coreProperties>
</file>