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86" r:id="rId4"/>
    <p:sldId id="287" r:id="rId5"/>
    <p:sldId id="301" r:id="rId6"/>
    <p:sldId id="288" r:id="rId7"/>
    <p:sldId id="302" r:id="rId8"/>
    <p:sldId id="303" r:id="rId9"/>
    <p:sldId id="290" r:id="rId10"/>
    <p:sldId id="304" r:id="rId11"/>
    <p:sldId id="289" r:id="rId12"/>
    <p:sldId id="305" r:id="rId13"/>
    <p:sldId id="291" r:id="rId14"/>
    <p:sldId id="292" r:id="rId15"/>
    <p:sldId id="306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5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472BFF9-EF66-4666-BC34-7AB9CBD51DD8}">
          <p14:sldIdLst>
            <p14:sldId id="256"/>
            <p14:sldId id="276"/>
            <p14:sldId id="286"/>
            <p14:sldId id="287"/>
            <p14:sldId id="301"/>
            <p14:sldId id="288"/>
            <p14:sldId id="302"/>
            <p14:sldId id="303"/>
            <p14:sldId id="290"/>
            <p14:sldId id="304"/>
            <p14:sldId id="289"/>
            <p14:sldId id="305"/>
          </p14:sldIdLst>
        </p14:section>
        <p14:section name="Regressione" id="{0D69885E-BEC9-4556-8E80-D9360FFDB66D}">
          <p14:sldIdLst>
            <p14:sldId id="291"/>
            <p14:sldId id="292"/>
            <p14:sldId id="30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9A126-2531-4471-A501-F3CCF64113C6}" v="31" dt="2022-02-04T18:42:39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84986" autoAdjust="0"/>
  </p:normalViewPr>
  <p:slideViewPr>
    <p:cSldViewPr snapToGrid="0" showGuides="1">
      <p:cViewPr varScale="1">
        <p:scale>
          <a:sx n="140" d="100"/>
          <a:sy n="140" d="100"/>
        </p:scale>
        <p:origin x="3234" y="15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FERRIGNO" userId="b3a93b4c-9417-4f93-96cb-8c662d827d8c" providerId="ADAL" clId="{38F9A126-2531-4471-A501-F3CCF64113C6}"/>
    <pc:docChg chg="undo custSel modSld">
      <pc:chgData name="ANTONIO FERRIGNO" userId="b3a93b4c-9417-4f93-96cb-8c662d827d8c" providerId="ADAL" clId="{38F9A126-2531-4471-A501-F3CCF64113C6}" dt="2022-02-04T18:43:28.877" v="237" actId="1076"/>
      <pc:docMkLst>
        <pc:docMk/>
      </pc:docMkLst>
      <pc:sldChg chg="addSp delSp modSp mod">
        <pc:chgData name="ANTONIO FERRIGNO" userId="b3a93b4c-9417-4f93-96cb-8c662d827d8c" providerId="ADAL" clId="{38F9A126-2531-4471-A501-F3CCF64113C6}" dt="2022-02-04T18:30:11.845" v="173" actId="1076"/>
        <pc:sldMkLst>
          <pc:docMk/>
          <pc:sldMk cId="1734239471" sldId="291"/>
        </pc:sldMkLst>
        <pc:picChg chg="add mod">
          <ac:chgData name="ANTONIO FERRIGNO" userId="b3a93b4c-9417-4f93-96cb-8c662d827d8c" providerId="ADAL" clId="{38F9A126-2531-4471-A501-F3CCF64113C6}" dt="2022-02-04T18:15:52.832" v="74" actId="1076"/>
          <ac:picMkLst>
            <pc:docMk/>
            <pc:sldMk cId="1734239471" sldId="291"/>
            <ac:picMk id="3" creationId="{60F3807D-B44A-42FD-9114-5EE72C172F83}"/>
          </ac:picMkLst>
        </pc:picChg>
        <pc:picChg chg="add mod">
          <ac:chgData name="ANTONIO FERRIGNO" userId="b3a93b4c-9417-4f93-96cb-8c662d827d8c" providerId="ADAL" clId="{38F9A126-2531-4471-A501-F3CCF64113C6}" dt="2022-02-04T18:29:55.920" v="166" actId="1076"/>
          <ac:picMkLst>
            <pc:docMk/>
            <pc:sldMk cId="1734239471" sldId="291"/>
            <ac:picMk id="5" creationId="{E8EF338C-CCF4-4DB2-A738-ECF47188E83E}"/>
          </ac:picMkLst>
        </pc:picChg>
        <pc:picChg chg="mod">
          <ac:chgData name="ANTONIO FERRIGNO" userId="b3a93b4c-9417-4f93-96cb-8c662d827d8c" providerId="ADAL" clId="{38F9A126-2531-4471-A501-F3CCF64113C6}" dt="2022-02-04T17:57:32.912" v="44" actId="1076"/>
          <ac:picMkLst>
            <pc:docMk/>
            <pc:sldMk cId="1734239471" sldId="291"/>
            <ac:picMk id="6" creationId="{6B59EA62-4B4B-4EB8-AB0D-B0B077C8BB92}"/>
          </ac:picMkLst>
        </pc:picChg>
        <pc:picChg chg="add del mod">
          <ac:chgData name="ANTONIO FERRIGNO" userId="b3a93b4c-9417-4f93-96cb-8c662d827d8c" providerId="ADAL" clId="{38F9A126-2531-4471-A501-F3CCF64113C6}" dt="2022-02-04T18:03:48.804" v="45" actId="478"/>
          <ac:picMkLst>
            <pc:docMk/>
            <pc:sldMk cId="1734239471" sldId="291"/>
            <ac:picMk id="11" creationId="{8BCBCA8F-CB3B-4EB2-BEC8-1F7E61FF674F}"/>
          </ac:picMkLst>
        </pc:picChg>
        <pc:picChg chg="mod">
          <ac:chgData name="ANTONIO FERRIGNO" userId="b3a93b4c-9417-4f93-96cb-8c662d827d8c" providerId="ADAL" clId="{38F9A126-2531-4471-A501-F3CCF64113C6}" dt="2022-02-04T17:39:43.498" v="11" actId="1076"/>
          <ac:picMkLst>
            <pc:docMk/>
            <pc:sldMk cId="1734239471" sldId="291"/>
            <ac:picMk id="13" creationId="{5014ADBC-CBAF-4DDD-92BC-04BC0788A4F6}"/>
          </ac:picMkLst>
        </pc:picChg>
        <pc:picChg chg="add mod">
          <ac:chgData name="ANTONIO FERRIGNO" userId="b3a93b4c-9417-4f93-96cb-8c662d827d8c" providerId="ADAL" clId="{38F9A126-2531-4471-A501-F3CCF64113C6}" dt="2022-02-04T18:30:11.845" v="173" actId="1076"/>
          <ac:picMkLst>
            <pc:docMk/>
            <pc:sldMk cId="1734239471" sldId="291"/>
            <ac:picMk id="14" creationId="{5F39B535-EC00-4128-8E0D-9CA99C9BC732}"/>
          </ac:picMkLst>
        </pc:picChg>
        <pc:picChg chg="add del mod">
          <ac:chgData name="ANTONIO FERRIGNO" userId="b3a93b4c-9417-4f93-96cb-8c662d827d8c" providerId="ADAL" clId="{38F9A126-2531-4471-A501-F3CCF64113C6}" dt="2022-02-04T18:09:57.506" v="62" actId="478"/>
          <ac:picMkLst>
            <pc:docMk/>
            <pc:sldMk cId="1734239471" sldId="291"/>
            <ac:picMk id="15" creationId="{9FDA68A0-453A-41DB-8AA3-55327EBA8D8F}"/>
          </ac:picMkLst>
        </pc:picChg>
        <pc:picChg chg="add del mod">
          <ac:chgData name="ANTONIO FERRIGNO" userId="b3a93b4c-9417-4f93-96cb-8c662d827d8c" providerId="ADAL" clId="{38F9A126-2531-4471-A501-F3CCF64113C6}" dt="2022-02-04T18:09:56.534" v="60" actId="478"/>
          <ac:picMkLst>
            <pc:docMk/>
            <pc:sldMk cId="1734239471" sldId="291"/>
            <ac:picMk id="17" creationId="{61A1FA81-6767-4F45-B749-8002FA5ECE14}"/>
          </ac:picMkLst>
        </pc:picChg>
        <pc:picChg chg="mod">
          <ac:chgData name="ANTONIO FERRIGNO" userId="b3a93b4c-9417-4f93-96cb-8c662d827d8c" providerId="ADAL" clId="{38F9A126-2531-4471-A501-F3CCF64113C6}" dt="2022-02-04T17:39:43.498" v="11" actId="1076"/>
          <ac:picMkLst>
            <pc:docMk/>
            <pc:sldMk cId="1734239471" sldId="291"/>
            <ac:picMk id="18" creationId="{988ADAEC-D8F7-4793-B2D1-E5655191DB55}"/>
          </ac:picMkLst>
        </pc:picChg>
        <pc:picChg chg="mod">
          <ac:chgData name="ANTONIO FERRIGNO" userId="b3a93b4c-9417-4f93-96cb-8c662d827d8c" providerId="ADAL" clId="{38F9A126-2531-4471-A501-F3CCF64113C6}" dt="2022-02-04T17:39:43.498" v="11" actId="1076"/>
          <ac:picMkLst>
            <pc:docMk/>
            <pc:sldMk cId="1734239471" sldId="291"/>
            <ac:picMk id="19" creationId="{34D01C74-6DCD-404E-A8B6-F70253B72303}"/>
          </ac:picMkLst>
        </pc:picChg>
        <pc:picChg chg="add del mod">
          <ac:chgData name="ANTONIO FERRIGNO" userId="b3a93b4c-9417-4f93-96cb-8c662d827d8c" providerId="ADAL" clId="{38F9A126-2531-4471-A501-F3CCF64113C6}" dt="2022-02-04T18:09:56.992" v="61" actId="478"/>
          <ac:picMkLst>
            <pc:docMk/>
            <pc:sldMk cId="1734239471" sldId="291"/>
            <ac:picMk id="21" creationId="{376E4A4F-48FD-46D9-9305-23C9706F905E}"/>
          </ac:picMkLst>
        </pc:picChg>
        <pc:picChg chg="add mod">
          <ac:chgData name="ANTONIO FERRIGNO" userId="b3a93b4c-9417-4f93-96cb-8c662d827d8c" providerId="ADAL" clId="{38F9A126-2531-4471-A501-F3CCF64113C6}" dt="2022-02-04T18:29:57.454" v="167" actId="1076"/>
          <ac:picMkLst>
            <pc:docMk/>
            <pc:sldMk cId="1734239471" sldId="291"/>
            <ac:picMk id="23" creationId="{957D6119-C0F1-4933-B388-605B08EA3DAB}"/>
          </ac:picMkLst>
        </pc:picChg>
        <pc:picChg chg="add mod">
          <ac:chgData name="ANTONIO FERRIGNO" userId="b3a93b4c-9417-4f93-96cb-8c662d827d8c" providerId="ADAL" clId="{38F9A126-2531-4471-A501-F3CCF64113C6}" dt="2022-02-04T18:29:58.913" v="168" actId="1076"/>
          <ac:picMkLst>
            <pc:docMk/>
            <pc:sldMk cId="1734239471" sldId="291"/>
            <ac:picMk id="25" creationId="{AB4D3F55-E834-4C05-BE42-431C2A2DBA07}"/>
          </ac:picMkLst>
        </pc:picChg>
        <pc:picChg chg="add mod">
          <ac:chgData name="ANTONIO FERRIGNO" userId="b3a93b4c-9417-4f93-96cb-8c662d827d8c" providerId="ADAL" clId="{38F9A126-2531-4471-A501-F3CCF64113C6}" dt="2022-02-04T18:30:11.668" v="172" actId="1076"/>
          <ac:picMkLst>
            <pc:docMk/>
            <pc:sldMk cId="1734239471" sldId="291"/>
            <ac:picMk id="27" creationId="{EEF402E4-23BB-4904-83A2-DB54EA54ABB9}"/>
          </ac:picMkLst>
        </pc:picChg>
        <pc:picChg chg="add mod">
          <ac:chgData name="ANTONIO FERRIGNO" userId="b3a93b4c-9417-4f93-96cb-8c662d827d8c" providerId="ADAL" clId="{38F9A126-2531-4471-A501-F3CCF64113C6}" dt="2022-02-04T18:29:54.041" v="165" actId="1076"/>
          <ac:picMkLst>
            <pc:docMk/>
            <pc:sldMk cId="1734239471" sldId="291"/>
            <ac:picMk id="29" creationId="{05FD1BE5-2126-46B1-B3F5-121FF2B6B3A0}"/>
          </ac:picMkLst>
        </pc:picChg>
        <pc:picChg chg="add mod">
          <ac:chgData name="ANTONIO FERRIGNO" userId="b3a93b4c-9417-4f93-96cb-8c662d827d8c" providerId="ADAL" clId="{38F9A126-2531-4471-A501-F3CCF64113C6}" dt="2022-02-04T18:30:08.370" v="169" actId="1076"/>
          <ac:picMkLst>
            <pc:docMk/>
            <pc:sldMk cId="1734239471" sldId="291"/>
            <ac:picMk id="31" creationId="{FEDCBE3C-8D19-4FD1-8160-1E33734E1820}"/>
          </ac:picMkLst>
        </pc:picChg>
      </pc:sldChg>
      <pc:sldChg chg="addSp delSp modSp mod">
        <pc:chgData name="ANTONIO FERRIGNO" userId="b3a93b4c-9417-4f93-96cb-8c662d827d8c" providerId="ADAL" clId="{38F9A126-2531-4471-A501-F3CCF64113C6}" dt="2022-02-04T18:32:29.215" v="182" actId="1076"/>
        <pc:sldMkLst>
          <pc:docMk/>
          <pc:sldMk cId="118947138" sldId="294"/>
        </pc:sldMkLst>
        <pc:spChg chg="mod">
          <ac:chgData name="ANTONIO FERRIGNO" userId="b3a93b4c-9417-4f93-96cb-8c662d827d8c" providerId="ADAL" clId="{38F9A126-2531-4471-A501-F3CCF64113C6}" dt="2022-02-04T18:24:22.912" v="130" actId="1076"/>
          <ac:spMkLst>
            <pc:docMk/>
            <pc:sldMk cId="118947138" sldId="294"/>
            <ac:spMk id="15" creationId="{45BAEFB6-7DCF-47FD-A501-E1F7519B2870}"/>
          </ac:spMkLst>
        </pc:spChg>
        <pc:picChg chg="add del mod">
          <ac:chgData name="ANTONIO FERRIGNO" userId="b3a93b4c-9417-4f93-96cb-8c662d827d8c" providerId="ADAL" clId="{38F9A126-2531-4471-A501-F3CCF64113C6}" dt="2022-02-04T18:27:18.099" v="142" actId="478"/>
          <ac:picMkLst>
            <pc:docMk/>
            <pc:sldMk cId="118947138" sldId="294"/>
            <ac:picMk id="3" creationId="{0AE813D3-C911-4835-B4FA-BA7C9C6E0404}"/>
          </ac:picMkLst>
        </pc:picChg>
        <pc:picChg chg="add mod">
          <ac:chgData name="ANTONIO FERRIGNO" userId="b3a93b4c-9417-4f93-96cb-8c662d827d8c" providerId="ADAL" clId="{38F9A126-2531-4471-A501-F3CCF64113C6}" dt="2022-02-04T18:32:29.215" v="182" actId="1076"/>
          <ac:picMkLst>
            <pc:docMk/>
            <pc:sldMk cId="118947138" sldId="294"/>
            <ac:picMk id="5" creationId="{5F363CD2-6404-4E38-9EAD-4305574EF3B7}"/>
          </ac:picMkLst>
        </pc:picChg>
        <pc:picChg chg="add mod">
          <ac:chgData name="ANTONIO FERRIGNO" userId="b3a93b4c-9417-4f93-96cb-8c662d827d8c" providerId="ADAL" clId="{38F9A126-2531-4471-A501-F3CCF64113C6}" dt="2022-02-04T18:32:29.215" v="182" actId="1076"/>
          <ac:picMkLst>
            <pc:docMk/>
            <pc:sldMk cId="118947138" sldId="294"/>
            <ac:picMk id="10" creationId="{CDF051E9-6558-481A-ADE3-ECBFD2282D40}"/>
          </ac:picMkLst>
        </pc:picChg>
        <pc:picChg chg="add mod">
          <ac:chgData name="ANTONIO FERRIGNO" userId="b3a93b4c-9417-4f93-96cb-8c662d827d8c" providerId="ADAL" clId="{38F9A126-2531-4471-A501-F3CCF64113C6}" dt="2022-02-04T18:32:29.215" v="182" actId="1076"/>
          <ac:picMkLst>
            <pc:docMk/>
            <pc:sldMk cId="118947138" sldId="294"/>
            <ac:picMk id="11" creationId="{B5798809-B898-4601-B9DB-4CBA3D14705C}"/>
          </ac:picMkLst>
        </pc:picChg>
        <pc:picChg chg="add mod">
          <ac:chgData name="ANTONIO FERRIGNO" userId="b3a93b4c-9417-4f93-96cb-8c662d827d8c" providerId="ADAL" clId="{38F9A126-2531-4471-A501-F3CCF64113C6}" dt="2022-02-04T18:32:29.215" v="182" actId="1076"/>
          <ac:picMkLst>
            <pc:docMk/>
            <pc:sldMk cId="118947138" sldId="294"/>
            <ac:picMk id="12" creationId="{DC7A980E-9609-4077-A7A7-C72ADE0F54ED}"/>
          </ac:picMkLst>
        </pc:picChg>
        <pc:picChg chg="add mod">
          <ac:chgData name="ANTONIO FERRIGNO" userId="b3a93b4c-9417-4f93-96cb-8c662d827d8c" providerId="ADAL" clId="{38F9A126-2531-4471-A501-F3CCF64113C6}" dt="2022-02-04T18:31:51.226" v="179" actId="1076"/>
          <ac:picMkLst>
            <pc:docMk/>
            <pc:sldMk cId="118947138" sldId="294"/>
            <ac:picMk id="14" creationId="{E4C728ED-BC63-4651-B3A9-E6A739852FA0}"/>
          </ac:picMkLst>
        </pc:picChg>
        <pc:picChg chg="mod">
          <ac:chgData name="ANTONIO FERRIGNO" userId="b3a93b4c-9417-4f93-96cb-8c662d827d8c" providerId="ADAL" clId="{38F9A126-2531-4471-A501-F3CCF64113C6}" dt="2022-02-04T18:32:29.215" v="182" actId="1076"/>
          <ac:picMkLst>
            <pc:docMk/>
            <pc:sldMk cId="118947138" sldId="294"/>
            <ac:picMk id="5122" creationId="{AF5371A6-3992-4DBC-BECB-A87EDBB8A0A8}"/>
          </ac:picMkLst>
        </pc:picChg>
      </pc:sldChg>
      <pc:sldChg chg="addSp delSp modSp mod">
        <pc:chgData name="ANTONIO FERRIGNO" userId="b3a93b4c-9417-4f93-96cb-8c662d827d8c" providerId="ADAL" clId="{38F9A126-2531-4471-A501-F3CCF64113C6}" dt="2022-02-04T18:43:28.877" v="237" actId="1076"/>
        <pc:sldMkLst>
          <pc:docMk/>
          <pc:sldMk cId="3848356195" sldId="298"/>
        </pc:sldMkLst>
        <pc:spChg chg="mod">
          <ac:chgData name="ANTONIO FERRIGNO" userId="b3a93b4c-9417-4f93-96cb-8c662d827d8c" providerId="ADAL" clId="{38F9A126-2531-4471-A501-F3CCF64113C6}" dt="2022-02-04T18:35:17.099" v="188" actId="1076"/>
          <ac:spMkLst>
            <pc:docMk/>
            <pc:sldMk cId="3848356195" sldId="298"/>
            <ac:spMk id="5" creationId="{A0689D7A-7837-4BF0-97D9-DBC0DFF773FF}"/>
          </ac:spMkLst>
        </pc:spChg>
        <pc:spChg chg="add del">
          <ac:chgData name="ANTONIO FERRIGNO" userId="b3a93b4c-9417-4f93-96cb-8c662d827d8c" providerId="ADAL" clId="{38F9A126-2531-4471-A501-F3CCF64113C6}" dt="2022-02-04T18:36:39.428" v="197" actId="22"/>
          <ac:spMkLst>
            <pc:docMk/>
            <pc:sldMk cId="3848356195" sldId="298"/>
            <ac:spMk id="11" creationId="{07B275AB-23F2-4199-8E51-BDE8F7A34DB2}"/>
          </ac:spMkLst>
        </pc:spChg>
        <pc:picChg chg="mod">
          <ac:chgData name="ANTONIO FERRIGNO" userId="b3a93b4c-9417-4f93-96cb-8c662d827d8c" providerId="ADAL" clId="{38F9A126-2531-4471-A501-F3CCF64113C6}" dt="2022-02-04T18:35:11.866" v="187" actId="1076"/>
          <ac:picMkLst>
            <pc:docMk/>
            <pc:sldMk cId="3848356195" sldId="298"/>
            <ac:picMk id="4" creationId="{AB2A5293-4350-4CC9-ADB0-21EF9DF808A6}"/>
          </ac:picMkLst>
        </pc:picChg>
        <pc:picChg chg="add mod">
          <ac:chgData name="ANTONIO FERRIGNO" userId="b3a93b4c-9417-4f93-96cb-8c662d827d8c" providerId="ADAL" clId="{38F9A126-2531-4471-A501-F3CCF64113C6}" dt="2022-02-04T18:43:25.072" v="235" actId="1076"/>
          <ac:picMkLst>
            <pc:docMk/>
            <pc:sldMk cId="3848356195" sldId="298"/>
            <ac:picMk id="6" creationId="{B3EE1F0E-860A-44D1-ABE8-685EADA0ED8E}"/>
          </ac:picMkLst>
        </pc:picChg>
        <pc:picChg chg="add mod">
          <ac:chgData name="ANTONIO FERRIGNO" userId="b3a93b4c-9417-4f93-96cb-8c662d827d8c" providerId="ADAL" clId="{38F9A126-2531-4471-A501-F3CCF64113C6}" dt="2022-02-04T18:43:27.304" v="236" actId="1076"/>
          <ac:picMkLst>
            <pc:docMk/>
            <pc:sldMk cId="3848356195" sldId="298"/>
            <ac:picMk id="10" creationId="{CDAD634A-3DC8-46AA-9F55-F5362BE215FF}"/>
          </ac:picMkLst>
        </pc:picChg>
        <pc:picChg chg="add mod">
          <ac:chgData name="ANTONIO FERRIGNO" userId="b3a93b4c-9417-4f93-96cb-8c662d827d8c" providerId="ADAL" clId="{38F9A126-2531-4471-A501-F3CCF64113C6}" dt="2022-02-04T18:43:28.877" v="237" actId="1076"/>
          <ac:picMkLst>
            <pc:docMk/>
            <pc:sldMk cId="3848356195" sldId="298"/>
            <ac:picMk id="13" creationId="{E69852F4-00D4-4554-8416-1FF410DD54E2}"/>
          </ac:picMkLst>
        </pc:picChg>
        <pc:picChg chg="add mod">
          <ac:chgData name="ANTONIO FERRIGNO" userId="b3a93b4c-9417-4f93-96cb-8c662d827d8c" providerId="ADAL" clId="{38F9A126-2531-4471-A501-F3CCF64113C6}" dt="2022-02-04T18:43:22.584" v="234" actId="1076"/>
          <ac:picMkLst>
            <pc:docMk/>
            <pc:sldMk cId="3848356195" sldId="298"/>
            <ac:picMk id="14" creationId="{D4429244-16BC-4ACC-8D13-36543AC83843}"/>
          </ac:picMkLst>
        </pc:picChg>
      </pc:sldChg>
      <pc:sldChg chg="addSp delSp modSp mod">
        <pc:chgData name="ANTONIO FERRIGNO" userId="b3a93b4c-9417-4f93-96cb-8c662d827d8c" providerId="ADAL" clId="{38F9A126-2531-4471-A501-F3CCF64113C6}" dt="2022-02-04T18:34:55.097" v="184" actId="1076"/>
        <pc:sldMkLst>
          <pc:docMk/>
          <pc:sldMk cId="2959297162" sldId="299"/>
        </pc:sldMkLst>
        <pc:picChg chg="add mod">
          <ac:chgData name="ANTONIO FERRIGNO" userId="b3a93b4c-9417-4f93-96cb-8c662d827d8c" providerId="ADAL" clId="{38F9A126-2531-4471-A501-F3CCF64113C6}" dt="2022-02-04T18:34:55.097" v="184" actId="1076"/>
          <ac:picMkLst>
            <pc:docMk/>
            <pc:sldMk cId="2959297162" sldId="299"/>
            <ac:picMk id="3" creationId="{1D2E5CDD-5041-4593-98EC-7CE3F1082B29}"/>
          </ac:picMkLst>
        </pc:picChg>
        <pc:picChg chg="del">
          <ac:chgData name="ANTONIO FERRIGNO" userId="b3a93b4c-9417-4f93-96cb-8c662d827d8c" providerId="ADAL" clId="{38F9A126-2531-4471-A501-F3CCF64113C6}" dt="2022-02-04T17:37:03.317" v="4" actId="21"/>
          <ac:picMkLst>
            <pc:docMk/>
            <pc:sldMk cId="2959297162" sldId="299"/>
            <ac:picMk id="8194" creationId="{09D0A6E3-E615-4002-BE82-72C046BF3FAD}"/>
          </ac:picMkLst>
        </pc:picChg>
      </pc:sldChg>
      <pc:sldChg chg="modSp mod">
        <pc:chgData name="ANTONIO FERRIGNO" userId="b3a93b4c-9417-4f93-96cb-8c662d827d8c" providerId="ADAL" clId="{38F9A126-2531-4471-A501-F3CCF64113C6}" dt="2022-02-04T18:34:31.131" v="183" actId="1076"/>
        <pc:sldMkLst>
          <pc:docMk/>
          <pc:sldMk cId="4103667399" sldId="300"/>
        </pc:sldMkLst>
        <pc:spChg chg="mod">
          <ac:chgData name="ANTONIO FERRIGNO" userId="b3a93b4c-9417-4f93-96cb-8c662d827d8c" providerId="ADAL" clId="{38F9A126-2531-4471-A501-F3CCF64113C6}" dt="2022-02-04T18:34:31.131" v="183" actId="1076"/>
          <ac:spMkLst>
            <pc:docMk/>
            <pc:sldMk cId="4103667399" sldId="300"/>
            <ac:spMk id="3" creationId="{11E57B07-D361-44C1-9081-EB229A7FD6FE}"/>
          </ac:spMkLst>
        </pc:spChg>
        <pc:spChg chg="mod">
          <ac:chgData name="ANTONIO FERRIGNO" userId="b3a93b4c-9417-4f93-96cb-8c662d827d8c" providerId="ADAL" clId="{38F9A126-2531-4471-A501-F3CCF64113C6}" dt="2022-02-04T18:34:31.131" v="183" actId="1076"/>
          <ac:spMkLst>
            <pc:docMk/>
            <pc:sldMk cId="4103667399" sldId="300"/>
            <ac:spMk id="4" creationId="{D1B1101A-8249-48FF-9B4D-5DDC39109820}"/>
          </ac:spMkLst>
        </pc:spChg>
      </pc:sldChg>
    </pc:docChg>
  </pc:docChgLst>
  <pc:docChgLst>
    <pc:chgData name="ANTONIO FERRIGNO" userId="b3a93b4c-9417-4f93-96cb-8c662d827d8c" providerId="ADAL" clId="{DDF594D4-0BF8-0045-9B78-E946CEFF2407}"/>
    <pc:docChg chg="modSld modSection">
      <pc:chgData name="ANTONIO FERRIGNO" userId="b3a93b4c-9417-4f93-96cb-8c662d827d8c" providerId="ADAL" clId="{DDF594D4-0BF8-0045-9B78-E946CEFF2407}" dt="2022-02-02T15:18:50.633" v="11"/>
      <pc:docMkLst>
        <pc:docMk/>
      </pc:docMkLst>
      <pc:sldChg chg="modSp">
        <pc:chgData name="ANTONIO FERRIGNO" userId="b3a93b4c-9417-4f93-96cb-8c662d827d8c" providerId="ADAL" clId="{DDF594D4-0BF8-0045-9B78-E946CEFF2407}" dt="2022-02-02T15:18:50.633" v="11"/>
        <pc:sldMkLst>
          <pc:docMk/>
          <pc:sldMk cId="3299715198" sldId="276"/>
        </pc:sldMkLst>
        <pc:spChg chg="mod">
          <ac:chgData name="ANTONIO FERRIGNO" userId="b3a93b4c-9417-4f93-96cb-8c662d827d8c" providerId="ADAL" clId="{DDF594D4-0BF8-0045-9B78-E946CEFF2407}" dt="2022-02-02T15:17:51.902" v="6"/>
          <ac:spMkLst>
            <pc:docMk/>
            <pc:sldMk cId="3299715198" sldId="276"/>
            <ac:spMk id="15" creationId="{416F1356-9015-4B5C-9C64-3C1D963E5F59}"/>
          </ac:spMkLst>
        </pc:spChg>
        <pc:spChg chg="mod">
          <ac:chgData name="ANTONIO FERRIGNO" userId="b3a93b4c-9417-4f93-96cb-8c662d827d8c" providerId="ADAL" clId="{DDF594D4-0BF8-0045-9B78-E946CEFF2407}" dt="2022-02-02T15:18:08.547" v="7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ANTONIO FERRIGNO" userId="b3a93b4c-9417-4f93-96cb-8c662d827d8c" providerId="ADAL" clId="{DDF594D4-0BF8-0045-9B78-E946CEFF2407}" dt="2022-02-02T15:18:43.110" v="10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ANTONIO FERRIGNO" userId="b3a93b4c-9417-4f93-96cb-8c662d827d8c" providerId="ADAL" clId="{DDF594D4-0BF8-0045-9B78-E946CEFF2407}" dt="2022-02-02T15:18:50.633" v="11"/>
          <ac:spMkLst>
            <pc:docMk/>
            <pc:sldMk cId="3299715198" sldId="276"/>
            <ac:spMk id="20" creationId="{88F812F5-70AF-4FBD-80D9-D59B3C456D5E}"/>
          </ac:spMkLst>
        </pc:spChg>
        <pc:spChg chg="mod">
          <ac:chgData name="ANTONIO FERRIGNO" userId="b3a93b4c-9417-4f93-96cb-8c662d827d8c" providerId="ADAL" clId="{DDF594D4-0BF8-0045-9B78-E946CEFF2407}" dt="2022-02-02T15:17:21.544" v="5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ANTONIO FERRIGNO" userId="b3a93b4c-9417-4f93-96cb-8c662d827d8c" providerId="ADAL" clId="{DDF594D4-0BF8-0045-9B78-E946CEFF2407}" dt="2022-02-02T15:17:13.534" v="3"/>
          <ac:spMkLst>
            <pc:docMk/>
            <pc:sldMk cId="3299715198" sldId="276"/>
            <ac:spMk id="26" creationId="{BBC62739-FA35-49F8-8929-743B31F55A69}"/>
          </ac:spMkLst>
        </pc:spChg>
        <pc:spChg chg="mod">
          <ac:chgData name="ANTONIO FERRIGNO" userId="b3a93b4c-9417-4f93-96cb-8c662d827d8c" providerId="ADAL" clId="{DDF594D4-0BF8-0045-9B78-E946CEFF2407}" dt="2022-02-02T15:18:19.511" v="8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ANTONIO FERRIGNO" userId="b3a93b4c-9417-4f93-96cb-8c662d827d8c" providerId="ADAL" clId="{DDF594D4-0BF8-0045-9B78-E946CEFF2407}" dt="2022-02-02T15:18:26.832" v="9"/>
          <ac:spMkLst>
            <pc:docMk/>
            <pc:sldMk cId="3299715198" sldId="276"/>
            <ac:spMk id="28" creationId="{B3A511B7-C7F3-4107-9962-1E10D2E087DD}"/>
          </ac:spMkLst>
        </pc:spChg>
        <pc:spChg chg="mod">
          <ac:chgData name="ANTONIO FERRIGNO" userId="b3a93b4c-9417-4f93-96cb-8c662d827d8c" providerId="ADAL" clId="{DDF594D4-0BF8-0045-9B78-E946CEFF2407}" dt="2022-02-02T15:17:17.574" v="4"/>
          <ac:spMkLst>
            <pc:docMk/>
            <pc:sldMk cId="3299715198" sldId="276"/>
            <ac:spMk id="34" creationId="{6FB02354-C73F-4DCF-8004-E9CCA66963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07/02/2022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07/02/2022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363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91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143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13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9790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16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9019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it-IT" noProof="0" smtClean="0"/>
              <a:t>22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35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07/02/2022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Analisi di un Dataset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Presentazione</a:t>
            </a:r>
            <a:br>
              <a:rPr lang="it-IT" sz="4000" dirty="0">
                <a:solidFill>
                  <a:schemeClr val="accent4"/>
                </a:solidFill>
              </a:rPr>
            </a:b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Gruppo11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656" y="-619646"/>
            <a:ext cx="3194685" cy="3090206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6803" y="-1966686"/>
            <a:ext cx="4258390" cy="4112727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BF5BD365-18A2-40A1-990D-B5BBA391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8" y="244322"/>
            <a:ext cx="1365799" cy="13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Istogrammi 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519916DC-D513-4761-8C9E-27A313F7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890498"/>
            <a:ext cx="1120296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65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Correlativa: Scatter Plot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5FDCDB-5185-45A4-98AF-E0550F602C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63" y="1151965"/>
            <a:ext cx="5297124" cy="52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F9AAB9D-56A3-4D39-BF04-D2F28512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64" y="3429000"/>
            <a:ext cx="362000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07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Correlativa: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CorrPlot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E0197D3C-7DFB-4BAB-9CD3-A5C6C56F6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8" t="11978" r="2488" b="2464"/>
          <a:stretch/>
        </p:blipFill>
        <p:spPr bwMode="auto">
          <a:xfrm>
            <a:off x="741475" y="966097"/>
            <a:ext cx="5278324" cy="562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D07D0C0-ADC8-4CDB-A5E5-5A4F3EC2D9BF}"/>
              </a:ext>
            </a:extLst>
          </p:cNvPr>
          <p:cNvSpPr/>
          <p:nvPr/>
        </p:nvSpPr>
        <p:spPr>
          <a:xfrm>
            <a:off x="1930295" y="2842849"/>
            <a:ext cx="468351" cy="30108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0E5FFB1-A675-430B-850C-506DA88869CE}"/>
              </a:ext>
            </a:extLst>
          </p:cNvPr>
          <p:cNvSpPr/>
          <p:nvPr/>
        </p:nvSpPr>
        <p:spPr>
          <a:xfrm>
            <a:off x="1930295" y="4565711"/>
            <a:ext cx="468351" cy="301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9C55105-5BA8-4924-A8E9-967244222D91}"/>
              </a:ext>
            </a:extLst>
          </p:cNvPr>
          <p:cNvSpPr/>
          <p:nvPr/>
        </p:nvSpPr>
        <p:spPr>
          <a:xfrm>
            <a:off x="1930295" y="3981341"/>
            <a:ext cx="468351" cy="301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246EFA3-08F7-4CA1-9C36-00DEA92CDC27}"/>
                  </a:ext>
                </a:extLst>
              </p:cNvPr>
              <p:cNvSpPr txBox="1"/>
              <p:nvPr/>
            </p:nvSpPr>
            <p:spPr>
              <a:xfrm>
                <a:off x="7156257" y="4215217"/>
                <a:ext cx="3670684" cy="100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246EFA3-08F7-4CA1-9C36-00DEA92C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57" y="4215217"/>
                <a:ext cx="3670684" cy="1002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D7E0DCC-82ED-40D7-949C-3F7C03370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674" y="2222903"/>
            <a:ext cx="519185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70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Singoli modelli Lineari Monomiali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B59EA62-4B4B-4EB8-AB0D-B0B077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5" y="1188498"/>
            <a:ext cx="11717385" cy="3620005"/>
          </a:xfrm>
          <a:prstGeom prst="rect">
            <a:avLst/>
          </a:prstGeom>
        </p:spPr>
      </p:pic>
      <p:pic>
        <p:nvPicPr>
          <p:cNvPr id="13" name="Elemento grafico 12" descr="Badge Segno di spunta con riempimento a tinta unita">
            <a:extLst>
              <a:ext uri="{FF2B5EF4-FFF2-40B4-BE49-F238E27FC236}">
                <a16:creationId xmlns:a16="http://schemas.microsoft.com/office/drawing/2014/main" id="{5014ADBC-CBAF-4DDD-92BC-04BC0788A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8381" y="2772026"/>
            <a:ext cx="216309" cy="216309"/>
          </a:xfrm>
          <a:prstGeom prst="rect">
            <a:avLst/>
          </a:prstGeom>
        </p:spPr>
      </p:pic>
      <p:pic>
        <p:nvPicPr>
          <p:cNvPr id="18" name="Elemento grafico 17" descr="Badge Segno di spunta con riempimento a tinta unita">
            <a:extLst>
              <a:ext uri="{FF2B5EF4-FFF2-40B4-BE49-F238E27FC236}">
                <a16:creationId xmlns:a16="http://schemas.microsoft.com/office/drawing/2014/main" id="{988ADAEC-D8F7-4793-B2D1-E5655191D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8381" y="3484864"/>
            <a:ext cx="216309" cy="216309"/>
          </a:xfrm>
          <a:prstGeom prst="rect">
            <a:avLst/>
          </a:prstGeom>
        </p:spPr>
      </p:pic>
      <p:pic>
        <p:nvPicPr>
          <p:cNvPr id="19" name="Elemento grafico 18" descr="Badge Segno di spunta con riempimento a tinta unita">
            <a:extLst>
              <a:ext uri="{FF2B5EF4-FFF2-40B4-BE49-F238E27FC236}">
                <a16:creationId xmlns:a16="http://schemas.microsoft.com/office/drawing/2014/main" id="{34D01C74-6DCD-404E-A8B6-F70253B72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129" y="3847041"/>
            <a:ext cx="216309" cy="216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0F3807D-B44A-42FD-9114-5EE72C172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47" y="5751847"/>
            <a:ext cx="2467319" cy="4001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8EF338C-CCF4-4DB2-A738-ECF47188E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5" y="5106959"/>
            <a:ext cx="2975429" cy="539661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F402E4-23BB-4904-83A2-DB54EA54A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0" y="5439627"/>
            <a:ext cx="2686425" cy="581106"/>
          </a:xfrm>
          <a:prstGeom prst="rect">
            <a:avLst/>
          </a:prstGeom>
        </p:spPr>
      </p:pic>
      <p:pic>
        <p:nvPicPr>
          <p:cNvPr id="31" name="Immagine 30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FEDCBE3C-8D19-4FD1-8160-1E33734E1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78" y="5415811"/>
            <a:ext cx="271500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94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Singoli Modelli Lineari Monomiali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5BAEFB6-7DCF-47FD-A501-E1F7519B2870}"/>
              </a:ext>
            </a:extLst>
          </p:cNvPr>
          <p:cNvSpPr txBox="1">
            <a:spLocks/>
          </p:cNvSpPr>
          <p:nvPr/>
        </p:nvSpPr>
        <p:spPr>
          <a:xfrm>
            <a:off x="602756" y="1238559"/>
            <a:ext cx="10986486" cy="57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Plot dei modelli lineari con </a:t>
            </a:r>
            <a:r>
              <a:rPr lang="it-IT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R² maggiore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80C525-0A32-4EBC-9157-97956D72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0" y="1814891"/>
            <a:ext cx="10009039" cy="45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351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Singoli Modelli Lineari Monomiali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5BAEFB6-7DCF-47FD-A501-E1F7519B2870}"/>
              </a:ext>
            </a:extLst>
          </p:cNvPr>
          <p:cNvSpPr txBox="1">
            <a:spLocks/>
          </p:cNvSpPr>
          <p:nvPr/>
        </p:nvSpPr>
        <p:spPr>
          <a:xfrm>
            <a:off x="602756" y="1238559"/>
            <a:ext cx="10986486" cy="57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Plot dei modelli lineari con </a:t>
            </a:r>
            <a:r>
              <a:rPr lang="it-IT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R² maggiore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8BB7BC-1336-45FA-81E1-B35231E8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565"/>
            <a:ext cx="12192000" cy="1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22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5E064A2-ED1A-4278-B49F-A268ED0E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89" y="1650391"/>
            <a:ext cx="8681022" cy="35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Singoli Modelli Lineari Monomiali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5BAEFB6-7DCF-47FD-A501-E1F7519B2870}"/>
              </a:ext>
            </a:extLst>
          </p:cNvPr>
          <p:cNvSpPr txBox="1">
            <a:spLocks/>
          </p:cNvSpPr>
          <p:nvPr/>
        </p:nvSpPr>
        <p:spPr>
          <a:xfrm>
            <a:off x="602756" y="1238559"/>
            <a:ext cx="10986486" cy="57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Assunzione di Linearità e Normalità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dei Residui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837C15-804A-4D94-B93E-0727A2BE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39" y="5108346"/>
            <a:ext cx="1035512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01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E4C728ED-BC63-4651-B3A9-E6A73985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3" y="5813201"/>
            <a:ext cx="2434309" cy="48045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Singoli Modelli Lineari Monomiali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5BAEFB6-7DCF-47FD-A501-E1F7519B2870}"/>
              </a:ext>
            </a:extLst>
          </p:cNvPr>
          <p:cNvSpPr txBox="1">
            <a:spLocks/>
          </p:cNvSpPr>
          <p:nvPr/>
        </p:nvSpPr>
        <p:spPr>
          <a:xfrm>
            <a:off x="1758642" y="1134050"/>
            <a:ext cx="8147954" cy="674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Analisi Variabili da Aggiungere Idealmente tramite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AIC(Akaike Information Criterion) e RSS(Residual Sum of Squares)</a:t>
            </a:r>
            <a:endParaRPr lang="it-IT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5371A6-3992-4DBC-BECB-A87EDBB8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4" y="1837328"/>
            <a:ext cx="7558792" cy="36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F363CD2-6404-4E38-9EAD-4305574EF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7" y="5887478"/>
            <a:ext cx="799255" cy="406179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7A980E-9609-4077-A7A7-C72ADE0F5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35" y="5723950"/>
            <a:ext cx="1412901" cy="7336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F051E9-6558-481A-ADE3-ECBFD2282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66" y="5915471"/>
            <a:ext cx="2124269" cy="344476"/>
          </a:xfrm>
          <a:prstGeom prst="rect">
            <a:avLst/>
          </a:prstGeom>
        </p:spPr>
      </p:pic>
      <p:pic>
        <p:nvPicPr>
          <p:cNvPr id="16" name="Immagine 15" descr="r squared adjusted">
            <a:extLst>
              <a:ext uri="{FF2B5EF4-FFF2-40B4-BE49-F238E27FC236}">
                <a16:creationId xmlns:a16="http://schemas.microsoft.com/office/drawing/2014/main" id="{B5798809-B898-4601-B9DB-4CBA3D147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5" y="5619138"/>
            <a:ext cx="2712333" cy="937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471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5EE71C8-2B71-48CB-8082-6EABEBC75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58" y="2739341"/>
            <a:ext cx="8901483" cy="425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Modelli Lineari Multipli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BAC1C3D9-C992-4F27-95E2-02FC7D7F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602"/>
            <a:ext cx="12192000" cy="17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31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0CA6C56-2D86-4317-B0C4-BDF0CB3E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29" y="2595016"/>
            <a:ext cx="8151941" cy="434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dei Modelli Lineari Polimoniali Multipli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642799BA-311E-4818-87A1-359AC53D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5809"/>
            <a:ext cx="12192000" cy="15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904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Fasi del progetto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PROGETTO</a:t>
            </a:r>
          </a:p>
        </p:txBody>
      </p:sp>
      <p:sp>
        <p:nvSpPr>
          <p:cNvPr id="16" name="Rettangolo: Angoli arrotondati 15">
            <a:hlinkClick r:id="rId3" action="ppaction://hlinksldjump"/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4553" y="1918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A</a:t>
            </a:r>
            <a:r>
              <a:rPr lang="it-IT" sz="1600" dirty="0"/>
              <a:t>NALISI DI REGRESSIONE</a:t>
            </a:r>
          </a:p>
        </p:txBody>
      </p:sp>
      <p:sp>
        <p:nvSpPr>
          <p:cNvPr id="15" name="Ovale 14">
            <a:hlinkClick r:id="rId3" action="ppaction://hlinksldjump"/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4962" y="18178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Rettangolo: Angoli arrotondati 18">
            <a:hlinkClick r:id="rId4" action="ppaction://hlinksldjump"/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2671" y="4736972"/>
            <a:ext cx="365265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C</a:t>
            </a:r>
            <a:r>
              <a:rPr lang="it-IT" sz="1600" dirty="0"/>
              <a:t>ONSIDERAZIONI FINALI</a:t>
            </a:r>
          </a:p>
        </p:txBody>
      </p:sp>
      <p:sp>
        <p:nvSpPr>
          <p:cNvPr id="20" name="Ovale 19">
            <a:hlinkClick r:id="rId4" action="ppaction://hlinksldjump"/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5442" y="463757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673" y="1918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R</a:t>
            </a:r>
            <a:r>
              <a:rPr lang="it-IT" sz="1600" dirty="0"/>
              <a:t>ECUPERO E PULIZIA DATI</a:t>
            </a:r>
          </a:p>
        </p:txBody>
      </p:sp>
      <p:sp>
        <p:nvSpPr>
          <p:cNvPr id="26" name="Ovale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7048" y="1819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hlinkClick r:id="rId5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673" y="4736972"/>
            <a:ext cx="390062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A</a:t>
            </a:r>
            <a:r>
              <a:rPr lang="it-IT" sz="1600" dirty="0"/>
              <a:t>NALISI DESCRITTIVA</a:t>
            </a:r>
          </a:p>
        </p:txBody>
      </p:sp>
      <p:sp>
        <p:nvSpPr>
          <p:cNvPr id="28" name="Ovale 27">
            <a:hlinkClick r:id="rId5" action="ppaction://hlinksldjump"/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1619" y="463757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1" name="Gruppo 30" descr="Icone di grafico a barre e grafico a linee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421502" y="492839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igura a mano libera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4" name="Figura a mano libera 1676" descr="Icona di casella di controllo. 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453109" y="211623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417679" y="495938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444553" y="214056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Possibili Outliers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B80B6CA-8E15-4CD9-8CF5-786C3653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4139570"/>
            <a:ext cx="9211961" cy="199100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7802E6-A90F-4D68-AF51-168060CE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0628"/>
            <a:ext cx="12192000" cy="26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695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D4429244-16BC-4ACC-8D13-36543AC83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77" y="6334055"/>
            <a:ext cx="2186543" cy="57358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sul Modello Finale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B2A5293-4350-4CC9-ADB0-21EF9DF8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977642"/>
            <a:ext cx="10212225" cy="40772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689D7A-7837-4BF0-97D9-DBC0DFF773FF}"/>
              </a:ext>
            </a:extLst>
          </p:cNvPr>
          <p:cNvSpPr txBox="1"/>
          <p:nvPr/>
        </p:nvSpPr>
        <p:spPr>
          <a:xfrm>
            <a:off x="739571" y="5147916"/>
            <a:ext cx="6215048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SQE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(Variabilità delle unità sperimentali) = 3139.093</a:t>
            </a:r>
          </a:p>
          <a:p>
            <a:pPr algn="r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MSQE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it-IT" sz="1800" b="0" i="0" u="none" strike="noStrike" dirty="0">
                <a:solidFill>
                  <a:srgbClr val="202122"/>
                </a:solidFill>
                <a:effectLst/>
                <a:latin typeface="Open Sans" panose="020B0606030504020204" pitchFamily="34" charset="0"/>
              </a:rPr>
              <a:t>Stimatore non distorto della varianza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= 33.0431</a:t>
            </a:r>
          </a:p>
          <a:p>
            <a:pPr algn="r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(Deviazione campionaria) = 5.748311</a:t>
            </a:r>
          </a:p>
          <a:p>
            <a:pPr algn="r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(Mean Squared Error) = 27.51494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EE1F0E-860A-44D1-ABE8-685EADA0E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60" y="5560205"/>
            <a:ext cx="1881973" cy="47253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69852F4-00D4-4554-8416-1FF410DD54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7"/>
          <a:stretch/>
        </p:blipFill>
        <p:spPr>
          <a:xfrm>
            <a:off x="7023373" y="5946972"/>
            <a:ext cx="1236457" cy="401173"/>
          </a:xfrm>
          <a:prstGeom prst="rect">
            <a:avLst/>
          </a:prstGeom>
        </p:spPr>
      </p:pic>
      <p:pic>
        <p:nvPicPr>
          <p:cNvPr id="10" name="Immagine 9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CDAD634A-3DC8-46AA-9F55-F5362BE21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15" y="5179478"/>
            <a:ext cx="2040471" cy="4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61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Intervalli di Confidenza dei Parametri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677FC5-CB39-4392-B2E5-DEE4358EEE00}"/>
              </a:ext>
            </a:extLst>
          </p:cNvPr>
          <p:cNvSpPr txBox="1"/>
          <p:nvPr/>
        </p:nvSpPr>
        <p:spPr>
          <a:xfrm>
            <a:off x="8656834" y="3347948"/>
            <a:ext cx="3714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Abbiamo utilizzato la funzione </a:t>
            </a:r>
            <a:r>
              <a:rPr lang="en-GB" sz="2000" b="1" dirty="0"/>
              <a:t>confint(),</a:t>
            </a:r>
          </a:p>
          <a:p>
            <a:r>
              <a:rPr lang="en-GB" sz="2000" dirty="0"/>
              <a:t>considerando il </a:t>
            </a:r>
            <a:r>
              <a:rPr lang="en-GB" sz="2000" b="1" dirty="0"/>
              <a:t>2.5</a:t>
            </a:r>
            <a:r>
              <a:rPr lang="it-IT" sz="2000" b="1" dirty="0"/>
              <a:t>°</a:t>
            </a:r>
            <a:r>
              <a:rPr lang="it-IT" sz="2000" dirty="0"/>
              <a:t> e </a:t>
            </a:r>
            <a:r>
              <a:rPr lang="it-IT" sz="2000" b="1" dirty="0"/>
              <a:t>97.5°</a:t>
            </a:r>
            <a:r>
              <a:rPr lang="it-IT" sz="2000" dirty="0"/>
              <a:t> percentile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2E5CDD-5041-4593-98EC-7CE3F108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8495"/>
            <a:ext cx="8466667" cy="49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716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1B1101A-8249-48FF-9B4D-5DDC39109820}"/>
              </a:ext>
            </a:extLst>
          </p:cNvPr>
          <p:cNvSpPr/>
          <p:nvPr/>
        </p:nvSpPr>
        <p:spPr>
          <a:xfrm>
            <a:off x="6303683" y="3079667"/>
            <a:ext cx="4271682" cy="2906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BEE24F-070E-4313-8ADD-8D0002D4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4" y="855297"/>
            <a:ext cx="4631834" cy="55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di Regressione:</a:t>
            </a:r>
          </a:p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Considerazioni Finali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677FC5-CB39-4392-B2E5-DEE4358EEE00}"/>
              </a:ext>
            </a:extLst>
          </p:cNvPr>
          <p:cNvSpPr txBox="1"/>
          <p:nvPr/>
        </p:nvSpPr>
        <p:spPr>
          <a:xfrm>
            <a:off x="4695183" y="1756228"/>
            <a:ext cx="7204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Il miglior modello finale trovato in base all’</a:t>
            </a: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R²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 ed ai </a:t>
            </a:r>
            <a:r>
              <a:rPr lang="it-IT" sz="2000" b="1" i="0" u="none" strike="noStrike" dirty="0">
                <a:solidFill>
                  <a:srgbClr val="000000"/>
                </a:solidFill>
                <a:effectLst/>
              </a:rPr>
              <a:t>p-</a:t>
            </a:r>
            <a:r>
              <a:rPr lang="it-IT" sz="2000" b="1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it-IT" sz="2000" b="0" i="0" u="none" strike="noStrike" dirty="0">
                <a:solidFill>
                  <a:srgbClr val="000000"/>
                </a:solidFill>
                <a:effectLst/>
              </a:rPr>
              <a:t> adeguati delle variabili indipendenti utilizzate ha la seguente forma:</a:t>
            </a:r>
            <a:br>
              <a:rPr lang="it-IT" sz="2000" b="1" i="1" dirty="0"/>
            </a:br>
            <a:endParaRPr lang="it-IT" sz="2000" b="1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E57B07-D361-44C1-9081-EB229A7FD6FE}"/>
              </a:ext>
            </a:extLst>
          </p:cNvPr>
          <p:cNvSpPr txBox="1"/>
          <p:nvPr/>
        </p:nvSpPr>
        <p:spPr>
          <a:xfrm>
            <a:off x="6346162" y="3079667"/>
            <a:ext cx="418672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Prestazioni del software di calcolo</a:t>
            </a: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=</a:t>
            </a: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44.8433 +</a:t>
            </a: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6.2181 * ( Indice prestazioni CPU ) +</a:t>
            </a:r>
            <a:endParaRPr lang="it-IT" b="1" dirty="0"/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</a:rPr>
              <a:t>-</a:t>
            </a:r>
            <a:r>
              <a:rPr lang="it-IT" sz="1800" b="1" strike="noStrike" dirty="0">
                <a:solidFill>
                  <a:srgbClr val="000000"/>
                </a:solidFill>
                <a:effectLst/>
              </a:rPr>
              <a:t>4.9773 * ( Indice invecchiamento PC) +</a:t>
            </a:r>
            <a:endParaRPr lang="it-IT" b="1" dirty="0"/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+ 45.3142 * (numero di processi attivi) +</a:t>
            </a:r>
            <a:endParaRPr lang="it-IT" b="1" dirty="0"/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it-IT" sz="1800" b="1" strike="noStrike" dirty="0">
                <a:solidFill>
                  <a:srgbClr val="000000"/>
                </a:solidFill>
                <a:effectLst/>
              </a:rPr>
              <a:t>- 46.6915 * (numero di processi attivi)²</a:t>
            </a:r>
            <a:endParaRPr lang="it-IT" sz="1800" b="1" dirty="0">
              <a:effectLst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36673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65A0A0E8-E056-4416-B388-518E9797AF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6085"/>
          <a:stretch/>
        </p:blipFill>
        <p:spPr>
          <a:xfrm>
            <a:off x="1229699" y="1415077"/>
            <a:ext cx="9732601" cy="4603167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65F0090-166A-48CE-A581-60C5C74BD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1">
            <a:extLst>
              <a:ext uri="{FF2B5EF4-FFF2-40B4-BE49-F238E27FC236}">
                <a16:creationId xmlns:a16="http://schemas.microsoft.com/office/drawing/2014/main" id="{7FDEB0A4-389A-4C5B-81B2-EE7126A3997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Recupero ed Eventuale Pulizia del Dataset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1769EF-06D4-4EE0-B7E2-7762CC4D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740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C0386-1AFA-4B6F-8BE6-FE0BF04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6846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/>
              <a:t>Resoconto completo del Dataset mettendo in evidenza per ciascuna variabile: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Minimo</a:t>
            </a:r>
          </a:p>
          <a:p>
            <a:pPr lvl="1"/>
            <a:r>
              <a:rPr lang="en-GB" dirty="0"/>
              <a:t>Primo Quantile</a:t>
            </a:r>
          </a:p>
          <a:p>
            <a:pPr lvl="1"/>
            <a:r>
              <a:rPr lang="en-GB" dirty="0"/>
              <a:t>Mediana</a:t>
            </a:r>
          </a:p>
          <a:p>
            <a:pPr lvl="1"/>
            <a:r>
              <a:rPr lang="en-GB" dirty="0"/>
              <a:t>Media</a:t>
            </a:r>
          </a:p>
          <a:p>
            <a:pPr lvl="1"/>
            <a:r>
              <a:rPr lang="en-GB" dirty="0"/>
              <a:t>Terzo Quantile</a:t>
            </a:r>
          </a:p>
          <a:p>
            <a:pPr lvl="1"/>
            <a:r>
              <a:rPr lang="en-GB" dirty="0"/>
              <a:t>Massimo</a:t>
            </a:r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Summary()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4E9F3E-D0C3-48FF-A39B-B38FE0260B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1" y="1825625"/>
            <a:ext cx="53684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11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C0386-1AFA-4B6F-8BE6-FE0BF04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967" y="1167469"/>
            <a:ext cx="4887941" cy="5701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Con tale pezzo di codice, ripetuto per tutte le variabili del nostro dataset, andiamo a calcolare: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Quantile</a:t>
            </a:r>
          </a:p>
          <a:p>
            <a:r>
              <a:rPr lang="it-IT" b="1" dirty="0"/>
              <a:t>IQR</a:t>
            </a:r>
            <a:r>
              <a:rPr lang="it-IT" dirty="0"/>
              <a:t>(</a:t>
            </a:r>
            <a:r>
              <a:rPr lang="it-IT" dirty="0" err="1"/>
              <a:t>InterQuantile</a:t>
            </a:r>
            <a:r>
              <a:rPr lang="it-IT" dirty="0"/>
              <a:t> Range)</a:t>
            </a:r>
          </a:p>
          <a:p>
            <a:r>
              <a:rPr lang="it-IT" b="1" dirty="0" err="1"/>
              <a:t>Upper</a:t>
            </a:r>
            <a:r>
              <a:rPr lang="it-IT" b="1" dirty="0"/>
              <a:t> Range</a:t>
            </a:r>
          </a:p>
          <a:p>
            <a:r>
              <a:rPr lang="it-IT" b="1" dirty="0"/>
              <a:t>Lower Range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Tali dati sono utili per capire in quale range possiamo trovare gli </a:t>
            </a:r>
            <a:r>
              <a:rPr lang="it-IT" sz="2400" dirty="0" err="1"/>
              <a:t>outliers</a:t>
            </a:r>
            <a:r>
              <a:rPr lang="it-IT" dirty="0"/>
              <a:t>.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Upper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Lower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Bound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E8121C6-2B36-4D5F-A524-497DA2CD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09762"/>
            <a:ext cx="63445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510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C0386-1AFA-4B6F-8BE6-FE0BF04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609" y="1825625"/>
            <a:ext cx="33390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</a:t>
            </a:r>
            <a:r>
              <a:rPr lang="en-GB" b="1" dirty="0"/>
              <a:t>BoxPlot</a:t>
            </a:r>
            <a:r>
              <a:rPr lang="en-GB" dirty="0"/>
              <a:t> ci danno una chiara idea della distribuzione dei valori in ciascuna variabile ed eventuale presenza di </a:t>
            </a:r>
            <a:r>
              <a:rPr lang="en-GB" b="1" dirty="0"/>
              <a:t>Outliers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Nel nostro caso siamo stati fortunati, dato che non abbiamo riscontrato Outliers!</a:t>
            </a:r>
            <a:endParaRPr lang="it-IT" sz="180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Box Plot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65100C-0D66-4445-AE98-38318276F5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8" y="1989830"/>
            <a:ext cx="7543417" cy="33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931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C0386-1AFA-4B6F-8BE6-FE0BF04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609" y="1825625"/>
            <a:ext cx="3191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Una </a:t>
            </a:r>
            <a:r>
              <a:rPr lang="en-GB" sz="2400" dirty="0" err="1"/>
              <a:t>ulteriore</a:t>
            </a:r>
            <a:r>
              <a:rPr lang="en-GB" sz="2400" dirty="0"/>
              <a:t> indagine la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pu</a:t>
            </a:r>
            <a:r>
              <a:rPr lang="it-IT" sz="2400" dirty="0"/>
              <a:t>ò fare tramite la funzione </a:t>
            </a:r>
            <a:r>
              <a:rPr lang="it-IT" sz="2400" b="1" dirty="0" err="1"/>
              <a:t>boxplot</a:t>
            </a:r>
            <a:r>
              <a:rPr lang="it-IT" sz="2400" b="1" dirty="0"/>
              <a:t>()</a:t>
            </a:r>
            <a:r>
              <a:rPr lang="it-IT" sz="2400" b="1" i="1" dirty="0"/>
              <a:t>$out</a:t>
            </a:r>
            <a:r>
              <a:rPr lang="it-IT" sz="2400" dirty="0"/>
              <a:t>, che ci indica il numero di </a:t>
            </a:r>
            <a:r>
              <a:rPr lang="it-IT" sz="2400" dirty="0" err="1"/>
              <a:t>outliers</a:t>
            </a:r>
            <a:r>
              <a:rPr lang="it-IT" sz="2400" dirty="0"/>
              <a:t> presenti in ciascuna variabile.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800" dirty="0"/>
              <a:t>Per nostra fortuna anche questa volta abbiamo avuto l’esito negativo di presenza!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Verifica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60DA73D9-2EC6-4533-98AE-A63822E0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5" y="2209793"/>
            <a:ext cx="6974633" cy="27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550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Tabelle di Frequenza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45FA486-0889-4094-A0C4-18AC8B0C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32" y="2675327"/>
            <a:ext cx="5434068" cy="1796865"/>
          </a:xfrm>
          <a:prstGeom prst="rect">
            <a:avLst/>
          </a:prstGeom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A26327-5359-48E9-82DE-5C7FCDA4F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1" y="855297"/>
            <a:ext cx="5440073" cy="1770782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4318DD5-A11A-44DA-9D85-38F1EF9C9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1" y="2662466"/>
            <a:ext cx="5440073" cy="180316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908F35-482D-458F-9A32-16CB90037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1" y="4518460"/>
            <a:ext cx="5440073" cy="1802713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4923FDA-723A-419A-BD27-82479BFA9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32" y="855297"/>
            <a:ext cx="5434068" cy="177078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E0E275-FD1C-466B-980C-E45B3AB5A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19" y="4561295"/>
            <a:ext cx="5440073" cy="17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12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0C0386-1AFA-4B6F-8BE6-FE0BF04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609" y="1825625"/>
            <a:ext cx="33390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Gli </a:t>
            </a:r>
            <a:r>
              <a:rPr lang="it-IT" sz="1800" b="1" dirty="0"/>
              <a:t>Istogrammi</a:t>
            </a:r>
            <a:r>
              <a:rPr lang="it-IT" sz="1800" dirty="0"/>
              <a:t> ci danno una chiara idea sulla distribuzione dei dati, mostrando la loro frequenza.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Osservando i nostri 6 casi possiamo ipotizzare una distribuzione non normale delle colonne, infatti con una ulteriore consultazione della funzione </a:t>
            </a:r>
            <a:r>
              <a:rPr lang="it-IT" sz="1800" b="1" dirty="0"/>
              <a:t>Shapiro.test</a:t>
            </a:r>
            <a:r>
              <a:rPr lang="it-IT" sz="1800" dirty="0"/>
              <a:t>, tale ipotesi viene verificata dato che tutti i p-</a:t>
            </a:r>
            <a:r>
              <a:rPr lang="it-IT" sz="1800" dirty="0" err="1"/>
              <a:t>value</a:t>
            </a:r>
            <a:r>
              <a:rPr lang="it-IT" sz="1800" dirty="0"/>
              <a:t> sono &lt;0.05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F0DF2A6-7F0E-4868-8D19-8F827E1A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8441" y="522898"/>
            <a:ext cx="227355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C500CE19-50F5-4A87-B90F-BFE7014BC64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Descrittiva: Istogrammi 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FD5C90-30A3-4B37-BD8E-5F2CD918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300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E2774-2F20-4707-8275-FC4DDB9D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6097"/>
            <a:ext cx="7965832" cy="54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028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880</TotalTime>
  <Words>559</Words>
  <Application>Microsoft Office PowerPoint</Application>
  <PresentationFormat>Widescreen</PresentationFormat>
  <Paragraphs>94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Open Sans</vt:lpstr>
      <vt:lpstr>Segoe UI Light</vt:lpstr>
      <vt:lpstr>Tema di Office</vt:lpstr>
      <vt:lpstr>Analisi di un Dataset Presentazione Gruppo11</vt:lpstr>
      <vt:lpstr>Analisi progetto diapositiva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un Dataset Presentazione Gruppo11</dc:title>
  <dc:creator>ANTONIO D'ANGELO</dc:creator>
  <cp:lastModifiedBy>ANTONIO D'ANGELO</cp:lastModifiedBy>
  <cp:revision>6</cp:revision>
  <dcterms:created xsi:type="dcterms:W3CDTF">2022-01-30T22:45:10Z</dcterms:created>
  <dcterms:modified xsi:type="dcterms:W3CDTF">2022-02-07T22:43:40Z</dcterms:modified>
</cp:coreProperties>
</file>