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26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79368F-D852-DAD3-73EC-0CD9BD9205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144454E-644A-4D97-D225-7AF125DA3A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17FC48F-F276-488F-2E84-64FAA134E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F0716-74E1-4B16-AC26-A5F306D25C75}" type="datetimeFigureOut">
              <a:rPr lang="fr-FR" smtClean="0"/>
              <a:t>21/12/2022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B1382D3-DA0C-319C-0981-95AFF726D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5A04B80-7DA7-1D5A-65B7-34D108261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4D6B4-4F84-444E-8BB9-1455C194E3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9424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3E2D0A-9459-47DF-BAF2-5411BC55E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9DA5519-B2D1-F035-9803-512EC60B27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20FBAD4-AEF1-8E3D-CAC8-D8CFDA85B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F0716-74E1-4B16-AC26-A5F306D25C75}" type="datetimeFigureOut">
              <a:rPr lang="fr-FR" smtClean="0"/>
              <a:t>21/12/2022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6E2ED7D-8699-C654-9B40-D8CB57A23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9BDC9A4-6A36-D556-5B1A-4FC3221BE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4D6B4-4F84-444E-8BB9-1455C194E3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6924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42A4FA7-5CF4-509F-0860-054861A1AE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4158FB0-B8C3-E9AF-9C8E-E557FE496E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82CD338-DD44-785C-DED8-4DE4A6F51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F0716-74E1-4B16-AC26-A5F306D25C75}" type="datetimeFigureOut">
              <a:rPr lang="fr-FR" smtClean="0"/>
              <a:t>21/12/2022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1DAC002-3941-D3D1-07BF-1183A9EA3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DC7388B-67E3-5B5B-71CC-8810779F6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4D6B4-4F84-444E-8BB9-1455C194E3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3007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D4E7D0-0671-A2A9-AC13-DF492E1C2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D062DF9-903F-3A9D-043A-EE9BA102DD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95363E0-244D-3D9A-AC1F-334604A2A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F0716-74E1-4B16-AC26-A5F306D25C75}" type="datetimeFigureOut">
              <a:rPr lang="fr-FR" smtClean="0"/>
              <a:t>21/12/2022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4A802E4-C279-343F-4970-73602396C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DAFF9DD-6420-C9D9-A476-64CB291B8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4D6B4-4F84-444E-8BB9-1455C194E3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6363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B72696-3C03-94BA-528D-5B01443A5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3A38998-D606-45D4-682E-B556A2D13D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4399380-9168-A83C-5ED1-54629E08D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F0716-74E1-4B16-AC26-A5F306D25C75}" type="datetimeFigureOut">
              <a:rPr lang="fr-FR" smtClean="0"/>
              <a:t>21/12/2022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C242416-8752-8ABF-0428-8CA3D25E1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9F4D235-C460-ABDB-9B9A-ADC592DF0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4D6B4-4F84-444E-8BB9-1455C194E3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0306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A8A349-0A73-85A3-F8ED-29A965AAC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0210A2D-43BC-581F-7399-92CD7A2DC2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F448AF0-ADAA-B9D1-25D0-4EB35371EF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B1C1127-1FE2-9955-A497-8D1785380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F0716-74E1-4B16-AC26-A5F306D25C75}" type="datetimeFigureOut">
              <a:rPr lang="fr-FR" smtClean="0"/>
              <a:t>21/12/2022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6EFCD8D-3DD0-ABEF-A5DF-4E136304D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326605F-7710-EBAC-1208-AC5B39CDB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4D6B4-4F84-444E-8BB9-1455C194E3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8609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63C489-01A7-39E7-8EE5-DB186B954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AF51257-501C-4E95-5DC9-93D1834DED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AD8B289-6C9F-20E1-D8BE-77A3F09F3F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316F83A-0ABE-99F2-A107-1447A5E90B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B65DA52-6B35-E931-A474-B83272D699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5AAB9110-5F91-226C-9B85-25E932BE8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F0716-74E1-4B16-AC26-A5F306D25C75}" type="datetimeFigureOut">
              <a:rPr lang="fr-FR" smtClean="0"/>
              <a:t>21/12/2022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EC3A1E2-19C1-6D87-92EE-594C32E34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62EE32A-0A11-0B79-08FE-A41C2ED7A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4D6B4-4F84-444E-8BB9-1455C194E3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0074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7C9809-1A02-12D6-F89A-67F60E5BB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EE54CD8-530E-DC92-D5CC-E495F1CC9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F0716-74E1-4B16-AC26-A5F306D25C75}" type="datetimeFigureOut">
              <a:rPr lang="fr-FR" smtClean="0"/>
              <a:t>21/12/2022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7AEEA0A-9F5F-2A00-D8A8-E4BCD243C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9C79B8A-6CDD-574E-997B-5EAB2820E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4D6B4-4F84-444E-8BB9-1455C194E3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0393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CCF4399-936B-FAF7-AA75-F34B71718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F0716-74E1-4B16-AC26-A5F306D25C75}" type="datetimeFigureOut">
              <a:rPr lang="fr-FR" smtClean="0"/>
              <a:t>21/12/2022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AD6CEED-E478-78A3-38EF-2332390FF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77B13BB-161D-FCCA-DD8C-462AFF5D0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4D6B4-4F84-444E-8BB9-1455C194E3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0662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7063BE-AE97-9F30-72AB-0038C8381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B71351C-2B15-A529-901E-4E5EF21787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F378722-9E87-F2E3-5E9E-33EE5B6E50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19EE9CE-0D46-C723-160D-0347EB059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F0716-74E1-4B16-AC26-A5F306D25C75}" type="datetimeFigureOut">
              <a:rPr lang="fr-FR" smtClean="0"/>
              <a:t>21/12/2022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0F53E32-804F-1BB8-133B-1ED97DC66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554BE9C-B244-57E4-08BB-7DC0BB529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4D6B4-4F84-444E-8BB9-1455C194E3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0349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474B3D-57F3-D011-0EC5-F126DB08B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DE4052D-C4F3-C7B0-384D-ADD991730F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DA3FD3B-7338-E228-BB86-598781D82B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9B9C6CA-0076-7167-6B07-976A7C3EA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F0716-74E1-4B16-AC26-A5F306D25C75}" type="datetimeFigureOut">
              <a:rPr lang="fr-FR" smtClean="0"/>
              <a:t>21/12/2022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29818FE-E73F-B936-1B89-82112EEA1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E2FB3DC-0151-4683-EED9-E2F8252C3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4D6B4-4F84-444E-8BB9-1455C194E3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3880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470A63B-0A70-554D-20AF-53B2C17CB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E67BB93-F8C2-533E-99D0-A23B228100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C5BFA7E-B99C-01F1-12BA-AFEA830D2F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7F0716-74E1-4B16-AC26-A5F306D25C75}" type="datetimeFigureOut">
              <a:rPr lang="fr-FR" smtClean="0"/>
              <a:t>21/12/2022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068150E-49BA-4671-1583-DD8A9D5565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6117632-8606-C9C3-604C-B137C5588C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94D6B4-4F84-444E-8BB9-1455C194E3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2341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76D286-FEBA-201A-FAA3-E3DE7E4981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4ACC0E9-C12D-84B9-7B09-DB2044200F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9059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B215235-01EB-1E57-5F8D-547E41C815E3}"/>
              </a:ext>
            </a:extLst>
          </p:cNvPr>
          <p:cNvSpPr/>
          <p:nvPr/>
        </p:nvSpPr>
        <p:spPr>
          <a:xfrm>
            <a:off x="4524366" y="2664618"/>
            <a:ext cx="2371725" cy="222885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D38EB60-49B2-CFEB-CB37-444E48660195}"/>
              </a:ext>
            </a:extLst>
          </p:cNvPr>
          <p:cNvSpPr/>
          <p:nvPr/>
        </p:nvSpPr>
        <p:spPr>
          <a:xfrm>
            <a:off x="4524367" y="2059782"/>
            <a:ext cx="2371725" cy="60483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Commentaire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07CE111-327D-3DCD-4128-FD5FC5F5088A}"/>
              </a:ext>
            </a:extLst>
          </p:cNvPr>
          <p:cNvSpPr txBox="1"/>
          <p:nvPr/>
        </p:nvSpPr>
        <p:spPr>
          <a:xfrm>
            <a:off x="4486267" y="2664618"/>
            <a:ext cx="2371724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u="sng" dirty="0"/>
              <a:t>Id_commentaire</a:t>
            </a:r>
          </a:p>
          <a:p>
            <a:r>
              <a:rPr lang="fr-FR" sz="1400" dirty="0"/>
              <a:t>#Id_type (pour parc ou hôtel)</a:t>
            </a:r>
          </a:p>
          <a:p>
            <a:r>
              <a:rPr lang="fr-FR" sz="1400" dirty="0"/>
              <a:t>#Id_date_sejour</a:t>
            </a:r>
          </a:p>
          <a:p>
            <a:r>
              <a:rPr lang="fr-FR" sz="1400" dirty="0"/>
              <a:t>#Id_date_commentaire</a:t>
            </a:r>
          </a:p>
          <a:p>
            <a:r>
              <a:rPr lang="fr-FR" sz="1400" dirty="0"/>
              <a:t>#Id_Note</a:t>
            </a:r>
          </a:p>
          <a:p>
            <a:r>
              <a:rPr lang="fr-FR" sz="1400" dirty="0"/>
              <a:t>#Id_lieu</a:t>
            </a:r>
          </a:p>
          <a:p>
            <a:r>
              <a:rPr lang="fr-FR" sz="1400" dirty="0"/>
              <a:t>#Id_Langue</a:t>
            </a:r>
          </a:p>
          <a:p>
            <a:r>
              <a:rPr lang="fr-FR" sz="1400" dirty="0"/>
              <a:t>#Id_situation</a:t>
            </a:r>
          </a:p>
          <a:p>
            <a:r>
              <a:rPr lang="fr-FR" sz="1400" dirty="0"/>
              <a:t>Titre</a:t>
            </a:r>
          </a:p>
          <a:p>
            <a:r>
              <a:rPr lang="fr-FR" sz="1400" dirty="0"/>
              <a:t>Commentaire</a:t>
            </a:r>
          </a:p>
          <a:p>
            <a:endParaRPr lang="fr-FR" sz="1400" dirty="0"/>
          </a:p>
          <a:p>
            <a:endParaRPr lang="fr-FR" sz="1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B8D568B-430B-D8F3-6798-B653A3569F55}"/>
              </a:ext>
            </a:extLst>
          </p:cNvPr>
          <p:cNvSpPr/>
          <p:nvPr/>
        </p:nvSpPr>
        <p:spPr>
          <a:xfrm>
            <a:off x="809622" y="1114423"/>
            <a:ext cx="2371725" cy="72116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82DDAC7-0D18-C684-ED05-7FC723A7C3B5}"/>
              </a:ext>
            </a:extLst>
          </p:cNvPr>
          <p:cNvSpPr/>
          <p:nvPr/>
        </p:nvSpPr>
        <p:spPr>
          <a:xfrm>
            <a:off x="809623" y="509587"/>
            <a:ext cx="2371725" cy="60483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Date du séjour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C72E5B8B-76CB-DB9E-F4C9-8DE1E4159C62}"/>
              </a:ext>
            </a:extLst>
          </p:cNvPr>
          <p:cNvSpPr txBox="1"/>
          <p:nvPr/>
        </p:nvSpPr>
        <p:spPr>
          <a:xfrm>
            <a:off x="771522" y="1114423"/>
            <a:ext cx="2371724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/>
              <a:t>#Id_date_sejour</a:t>
            </a:r>
          </a:p>
          <a:p>
            <a:r>
              <a:rPr lang="fr-FR" sz="1400" dirty="0"/>
              <a:t>Mois </a:t>
            </a:r>
          </a:p>
          <a:p>
            <a:r>
              <a:rPr lang="fr-FR" sz="1400" dirty="0"/>
              <a:t>Année</a:t>
            </a:r>
          </a:p>
          <a:p>
            <a:endParaRPr lang="fr-FR" sz="1400" dirty="0"/>
          </a:p>
          <a:p>
            <a:endParaRPr lang="fr-FR" sz="1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A4338BE-9D95-450F-BCFA-20EF2B429799}"/>
              </a:ext>
            </a:extLst>
          </p:cNvPr>
          <p:cNvSpPr/>
          <p:nvPr/>
        </p:nvSpPr>
        <p:spPr>
          <a:xfrm>
            <a:off x="809622" y="2762249"/>
            <a:ext cx="2371725" cy="67627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B22AB11-27DD-39BA-F5B6-B06208395111}"/>
              </a:ext>
            </a:extLst>
          </p:cNvPr>
          <p:cNvSpPr/>
          <p:nvPr/>
        </p:nvSpPr>
        <p:spPr>
          <a:xfrm>
            <a:off x="809623" y="2157412"/>
            <a:ext cx="2371725" cy="60483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Date du commentaire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9B3B90D0-600E-E91F-9082-EC6BE0478E7B}"/>
              </a:ext>
            </a:extLst>
          </p:cNvPr>
          <p:cNvSpPr txBox="1"/>
          <p:nvPr/>
        </p:nvSpPr>
        <p:spPr>
          <a:xfrm>
            <a:off x="771522" y="2762249"/>
            <a:ext cx="2371724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/>
              <a:t>#Id_date_commentaire</a:t>
            </a:r>
          </a:p>
          <a:p>
            <a:r>
              <a:rPr lang="fr-FR" sz="1400" dirty="0"/>
              <a:t>Mois </a:t>
            </a:r>
          </a:p>
          <a:p>
            <a:r>
              <a:rPr lang="fr-FR" sz="1400" dirty="0"/>
              <a:t>Année</a:t>
            </a:r>
          </a:p>
          <a:p>
            <a:endParaRPr lang="fr-FR" sz="1400" dirty="0"/>
          </a:p>
          <a:p>
            <a:endParaRPr lang="fr-FR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E7378A5-6CBA-6FF3-C88D-E289CC8AE218}"/>
              </a:ext>
            </a:extLst>
          </p:cNvPr>
          <p:cNvSpPr/>
          <p:nvPr/>
        </p:nvSpPr>
        <p:spPr>
          <a:xfrm>
            <a:off x="4524369" y="814387"/>
            <a:ext cx="2371725" cy="67627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CCC4CE0-F466-0AA5-7A37-A8E8F951810B}"/>
              </a:ext>
            </a:extLst>
          </p:cNvPr>
          <p:cNvSpPr/>
          <p:nvPr/>
        </p:nvSpPr>
        <p:spPr>
          <a:xfrm>
            <a:off x="4524370" y="209550"/>
            <a:ext cx="2371725" cy="60483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8B2B3EF2-E740-78EE-6A35-C02B8C21776C}"/>
              </a:ext>
            </a:extLst>
          </p:cNvPr>
          <p:cNvSpPr txBox="1"/>
          <p:nvPr/>
        </p:nvSpPr>
        <p:spPr>
          <a:xfrm>
            <a:off x="4524368" y="808822"/>
            <a:ext cx="237172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/>
              <a:t>#Id_type</a:t>
            </a:r>
          </a:p>
          <a:p>
            <a:r>
              <a:rPr lang="fr-FR" sz="1400" dirty="0"/>
              <a:t>Type</a:t>
            </a:r>
          </a:p>
          <a:p>
            <a:endParaRPr lang="fr-FR" sz="1400" dirty="0"/>
          </a:p>
          <a:p>
            <a:endParaRPr lang="fr-FR" sz="14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246C295-D995-42A9-829D-A4E31FAF618D}"/>
              </a:ext>
            </a:extLst>
          </p:cNvPr>
          <p:cNvSpPr/>
          <p:nvPr/>
        </p:nvSpPr>
        <p:spPr>
          <a:xfrm>
            <a:off x="809622" y="4410074"/>
            <a:ext cx="2371725" cy="67627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CC28614-BF5F-D4DA-6CBF-288636D45E30}"/>
              </a:ext>
            </a:extLst>
          </p:cNvPr>
          <p:cNvSpPr/>
          <p:nvPr/>
        </p:nvSpPr>
        <p:spPr>
          <a:xfrm>
            <a:off x="809623" y="3805237"/>
            <a:ext cx="2371725" cy="60483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Note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46AEBB1C-77AC-5567-B37F-FD87036615F4}"/>
              </a:ext>
            </a:extLst>
          </p:cNvPr>
          <p:cNvSpPr txBox="1"/>
          <p:nvPr/>
        </p:nvSpPr>
        <p:spPr>
          <a:xfrm>
            <a:off x="809621" y="4374709"/>
            <a:ext cx="237172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/>
              <a:t>#Id_note</a:t>
            </a:r>
          </a:p>
          <a:p>
            <a:r>
              <a:rPr lang="fr-FR" sz="1400" dirty="0"/>
              <a:t>Note</a:t>
            </a:r>
          </a:p>
          <a:p>
            <a:endParaRPr lang="fr-FR" sz="1400" dirty="0"/>
          </a:p>
          <a:p>
            <a:endParaRPr lang="fr-FR" sz="14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38A91A6-FC47-4D34-917F-8A22167971E4}"/>
              </a:ext>
            </a:extLst>
          </p:cNvPr>
          <p:cNvSpPr/>
          <p:nvPr/>
        </p:nvSpPr>
        <p:spPr>
          <a:xfrm>
            <a:off x="8743947" y="1159308"/>
            <a:ext cx="2371725" cy="67627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A422FB6-AB55-BEC3-C282-C6E6135B7DD7}"/>
              </a:ext>
            </a:extLst>
          </p:cNvPr>
          <p:cNvSpPr/>
          <p:nvPr/>
        </p:nvSpPr>
        <p:spPr>
          <a:xfrm>
            <a:off x="8743948" y="554471"/>
            <a:ext cx="2371725" cy="60483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Lieu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DDB13AD2-757F-99EF-ED6D-9200DCC45605}"/>
              </a:ext>
            </a:extLst>
          </p:cNvPr>
          <p:cNvSpPr txBox="1"/>
          <p:nvPr/>
        </p:nvSpPr>
        <p:spPr>
          <a:xfrm>
            <a:off x="8743945" y="1114844"/>
            <a:ext cx="2371724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/>
              <a:t>#Id_lieu</a:t>
            </a:r>
          </a:p>
          <a:p>
            <a:r>
              <a:rPr lang="fr-FR" sz="1400" dirty="0"/>
              <a:t>Ville</a:t>
            </a:r>
          </a:p>
          <a:p>
            <a:r>
              <a:rPr lang="fr-FR" sz="1400" dirty="0"/>
              <a:t>Pays</a:t>
            </a:r>
          </a:p>
          <a:p>
            <a:endParaRPr lang="fr-FR" sz="1400" dirty="0"/>
          </a:p>
          <a:p>
            <a:endParaRPr lang="fr-FR" sz="14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B12B151-6646-D566-E7E0-AE9163566DE4}"/>
              </a:ext>
            </a:extLst>
          </p:cNvPr>
          <p:cNvSpPr/>
          <p:nvPr/>
        </p:nvSpPr>
        <p:spPr>
          <a:xfrm>
            <a:off x="8743944" y="2726531"/>
            <a:ext cx="2371725" cy="67627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A097CA6-90BC-E833-6301-A30FCDC987B9}"/>
              </a:ext>
            </a:extLst>
          </p:cNvPr>
          <p:cNvSpPr/>
          <p:nvPr/>
        </p:nvSpPr>
        <p:spPr>
          <a:xfrm>
            <a:off x="8743945" y="2121694"/>
            <a:ext cx="2371725" cy="60483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Langue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E9F3DBC5-B730-DFBB-F4B3-777EF30C8D56}"/>
              </a:ext>
            </a:extLst>
          </p:cNvPr>
          <p:cNvSpPr txBox="1"/>
          <p:nvPr/>
        </p:nvSpPr>
        <p:spPr>
          <a:xfrm>
            <a:off x="8743945" y="2734810"/>
            <a:ext cx="237172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/>
              <a:t>#Id_langue</a:t>
            </a:r>
          </a:p>
          <a:p>
            <a:r>
              <a:rPr lang="fr-FR" sz="1400" dirty="0"/>
              <a:t>Langue</a:t>
            </a:r>
          </a:p>
          <a:p>
            <a:endParaRPr lang="fr-FR" sz="1400" dirty="0"/>
          </a:p>
          <a:p>
            <a:endParaRPr lang="fr-FR" sz="14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49DD9C9-168B-4F0C-756D-408A37FDF2B8}"/>
              </a:ext>
            </a:extLst>
          </p:cNvPr>
          <p:cNvSpPr/>
          <p:nvPr/>
        </p:nvSpPr>
        <p:spPr>
          <a:xfrm>
            <a:off x="8743943" y="4534611"/>
            <a:ext cx="2371725" cy="67627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52E4697-0D81-0D6C-89BE-FC03162C6531}"/>
              </a:ext>
            </a:extLst>
          </p:cNvPr>
          <p:cNvSpPr/>
          <p:nvPr/>
        </p:nvSpPr>
        <p:spPr>
          <a:xfrm>
            <a:off x="8743944" y="3929774"/>
            <a:ext cx="2371725" cy="60483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Situation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D1F813AC-009A-2415-2FA7-7C1C8B66710D}"/>
              </a:ext>
            </a:extLst>
          </p:cNvPr>
          <p:cNvSpPr txBox="1"/>
          <p:nvPr/>
        </p:nvSpPr>
        <p:spPr>
          <a:xfrm>
            <a:off x="8743944" y="4609296"/>
            <a:ext cx="237172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/>
              <a:t>#Id_situation </a:t>
            </a:r>
          </a:p>
          <a:p>
            <a:r>
              <a:rPr lang="fr-FR" sz="1400" dirty="0"/>
              <a:t>Situation</a:t>
            </a:r>
          </a:p>
          <a:p>
            <a:endParaRPr lang="fr-FR" sz="1400" dirty="0"/>
          </a:p>
          <a:p>
            <a:endParaRPr lang="fr-FR" sz="1400" dirty="0"/>
          </a:p>
        </p:txBody>
      </p: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C25475B7-A146-7160-06F9-FF5796E06DC1}"/>
              </a:ext>
            </a:extLst>
          </p:cNvPr>
          <p:cNvCxnSpPr/>
          <p:nvPr/>
        </p:nvCxnSpPr>
        <p:spPr>
          <a:xfrm flipH="1">
            <a:off x="3295650" y="3688917"/>
            <a:ext cx="1190617" cy="543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049D9D9E-8C41-BF3F-E528-99DE05E37CFB}"/>
              </a:ext>
            </a:extLst>
          </p:cNvPr>
          <p:cNvCxnSpPr/>
          <p:nvPr/>
        </p:nvCxnSpPr>
        <p:spPr>
          <a:xfrm flipH="1" flipV="1">
            <a:off x="3181345" y="2847975"/>
            <a:ext cx="1304922" cy="76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216E1D32-68EC-0F7F-8C5D-15C44B618DB9}"/>
              </a:ext>
            </a:extLst>
          </p:cNvPr>
          <p:cNvCxnSpPr>
            <a:stCxn id="7" idx="1"/>
          </p:cNvCxnSpPr>
          <p:nvPr/>
        </p:nvCxnSpPr>
        <p:spPr>
          <a:xfrm flipH="1" flipV="1">
            <a:off x="3219446" y="1322962"/>
            <a:ext cx="1304921" cy="10392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1349518E-51B8-6B69-B6F7-224069FAC4E1}"/>
              </a:ext>
            </a:extLst>
          </p:cNvPr>
          <p:cNvCxnSpPr/>
          <p:nvPr/>
        </p:nvCxnSpPr>
        <p:spPr>
          <a:xfrm flipV="1">
            <a:off x="5591175" y="1522302"/>
            <a:ext cx="0" cy="474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41552460-4394-9FCB-95E1-11D7312FAE51}"/>
              </a:ext>
            </a:extLst>
          </p:cNvPr>
          <p:cNvCxnSpPr>
            <a:stCxn id="7" idx="3"/>
          </p:cNvCxnSpPr>
          <p:nvPr/>
        </p:nvCxnSpPr>
        <p:spPr>
          <a:xfrm flipV="1">
            <a:off x="6896092" y="1285875"/>
            <a:ext cx="1847851" cy="1076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D65F3303-E595-8474-C092-601F559E0420}"/>
              </a:ext>
            </a:extLst>
          </p:cNvPr>
          <p:cNvCxnSpPr/>
          <p:nvPr/>
        </p:nvCxnSpPr>
        <p:spPr>
          <a:xfrm flipV="1">
            <a:off x="6896091" y="2894733"/>
            <a:ext cx="1847850" cy="112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avec flèche 43">
            <a:extLst>
              <a:ext uri="{FF2B5EF4-FFF2-40B4-BE49-F238E27FC236}">
                <a16:creationId xmlns:a16="http://schemas.microsoft.com/office/drawing/2014/main" id="{E55C3C24-12F2-DA90-349A-EA171DD57727}"/>
              </a:ext>
            </a:extLst>
          </p:cNvPr>
          <p:cNvCxnSpPr/>
          <p:nvPr/>
        </p:nvCxnSpPr>
        <p:spPr>
          <a:xfrm>
            <a:off x="6896090" y="3643663"/>
            <a:ext cx="1847853" cy="936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704412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97</Words>
  <Application>Microsoft Office PowerPoint</Application>
  <PresentationFormat>Grand écran</PresentationFormat>
  <Paragraphs>35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Antoine GIROUD</dc:creator>
  <cp:lastModifiedBy>Antoine GIROUD</cp:lastModifiedBy>
  <cp:revision>4</cp:revision>
  <dcterms:created xsi:type="dcterms:W3CDTF">2022-12-21T16:05:40Z</dcterms:created>
  <dcterms:modified xsi:type="dcterms:W3CDTF">2022-12-21T19:15:06Z</dcterms:modified>
</cp:coreProperties>
</file>