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68F-D852-DAD3-73EC-0CD9BD92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44454E-644A-4D97-D225-7AF125DA3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FC48F-F276-488F-2E84-64FAA134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382D3-DA0C-319C-0981-95AFF72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04B80-7DA7-1D5A-65B7-34D10826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E2D0A-9459-47DF-BAF2-5411BC55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A5519-B2D1-F035-9803-512EC60B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FBAD4-AEF1-8E3D-CAC8-D8CFDA85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2ED7D-8699-C654-9B40-D8CB57A2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DC9A4-6A36-D556-5B1A-4FC3221B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2A4FA7-5CF4-509F-0860-054861A1A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158FB0-B8C3-E9AF-9C8E-E557FE49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CD338-DD44-785C-DED8-4DE4A6F5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AC002-3941-D3D1-07BF-1183A9EA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7388B-67E3-5B5B-71CC-8810779F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4E7D0-0671-A2A9-AC13-DF492E1C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62DF9-903F-3A9D-043A-EE9BA102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363E0-244D-3D9A-AC1F-334604A2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802E4-C279-343F-4970-73602396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AFF9DD-6420-C9D9-A476-64CB291B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36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72696-3C03-94BA-528D-5B01443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38998-D606-45D4-682E-B556A2D1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99380-9168-A83C-5ED1-54629E08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242416-8752-8ABF-0428-8CA3D25E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4D235-C460-ABDB-9B9A-ADC592DF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0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8A349-0A73-85A3-F8ED-29A965AA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10A2D-43BC-581F-7399-92CD7A2D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48AF0-ADAA-B9D1-25D0-4EB35371E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1C1127-1FE2-9955-A497-8D178538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EFCD8D-3DD0-ABEF-A5DF-4E136304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26605F-7710-EBAC-1208-AC5B39C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60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3C489-01A7-39E7-8EE5-DB186B95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51257-501C-4E95-5DC9-93D1834D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D8B289-6C9F-20E1-D8BE-77A3F09F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16F83A-0ABE-99F2-A107-1447A5E90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65DA52-6B35-E931-A474-B83272D69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AB9110-5F91-226C-9B85-25E932BE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C3A1E2-19C1-6D87-92EE-594C32E3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2EE32A-0A11-0B79-08FE-A41C2ED7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C9809-1A02-12D6-F89A-67F60E5B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E54CD8-530E-DC92-D5CC-E495F1CC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AEEA0A-9F5F-2A00-D8A8-E4BCD243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79B8A-6CDD-574E-997B-5EAB282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39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CF4399-936B-FAF7-AA75-F34B7171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D6CEED-E478-78A3-38EF-2332390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B13BB-161D-FCCA-DD8C-462AFF5D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063BE-AE97-9F30-72AB-0038C838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1351C-2B15-A529-901E-4E5EF217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378722-9E87-F2E3-5E9E-33EE5B6E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9EE9CE-0D46-C723-160D-0347EB05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F53E32-804F-1BB8-133B-1ED97DC6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4BE9C-B244-57E4-08BB-7DC0BB52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3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74B3D-57F3-D011-0EC5-F126DB08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E4052D-C4F3-C7B0-384D-ADD991730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A3FD3B-7338-E228-BB86-598781D8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C6CA-0076-7167-6B07-976A7C3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818FE-E73F-B936-1B89-82112EEA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2FB3DC-0151-4683-EED9-E2F8252C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70A63B-0A70-554D-20AF-53B2C17C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67BB93-F8C2-533E-99D0-A23B2281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5BFA7E-B99C-01F1-12BA-AFEA830D2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0716-74E1-4B16-AC26-A5F306D25C75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8150E-49BA-4671-1583-DD8A9D556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17632-8606-C9C3-604C-B137C5588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4D6B4-4F84-444E-8BB9-1455C194E3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3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6D286-FEBA-201A-FAA3-E3DE7E49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ACC0E9-C12D-84B9-7B09-DB2044200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0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215235-01EB-1E57-5F8D-547E41C815E3}"/>
              </a:ext>
            </a:extLst>
          </p:cNvPr>
          <p:cNvSpPr/>
          <p:nvPr/>
        </p:nvSpPr>
        <p:spPr>
          <a:xfrm>
            <a:off x="4524366" y="2664618"/>
            <a:ext cx="2371725" cy="24217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8EB60-49B2-CFEB-CB37-444E48660195}"/>
              </a:ext>
            </a:extLst>
          </p:cNvPr>
          <p:cNvSpPr/>
          <p:nvPr/>
        </p:nvSpPr>
        <p:spPr>
          <a:xfrm>
            <a:off x="4524367" y="2059782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7CE111-327D-3DCD-4128-FD5FC5F5088A}"/>
              </a:ext>
            </a:extLst>
          </p:cNvPr>
          <p:cNvSpPr txBox="1"/>
          <p:nvPr/>
        </p:nvSpPr>
        <p:spPr>
          <a:xfrm>
            <a:off x="4486267" y="2664618"/>
            <a:ext cx="23717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u="sng" dirty="0"/>
              <a:t>Id_commentaire</a:t>
            </a:r>
          </a:p>
          <a:p>
            <a:r>
              <a:rPr lang="fr-FR" sz="1400" dirty="0"/>
              <a:t>#Id_produit (pour parc ou hôtel)</a:t>
            </a:r>
          </a:p>
          <a:p>
            <a:r>
              <a:rPr lang="fr-FR" sz="1400" dirty="0"/>
              <a:t>#Id_date_sejour</a:t>
            </a:r>
          </a:p>
          <a:p>
            <a:r>
              <a:rPr lang="fr-FR" sz="1400" dirty="0"/>
              <a:t>#Id_date_commentaire</a:t>
            </a:r>
          </a:p>
          <a:p>
            <a:r>
              <a:rPr lang="fr-FR" sz="1400" dirty="0"/>
              <a:t>#Id_Note</a:t>
            </a:r>
          </a:p>
          <a:p>
            <a:r>
              <a:rPr lang="fr-FR" sz="1400" dirty="0"/>
              <a:t>#Id_lieu</a:t>
            </a:r>
          </a:p>
          <a:p>
            <a:r>
              <a:rPr lang="fr-FR" sz="1400" dirty="0"/>
              <a:t>#Id_Langue</a:t>
            </a:r>
          </a:p>
          <a:p>
            <a:r>
              <a:rPr lang="fr-FR" sz="1400" dirty="0"/>
              <a:t>#Id_situation</a:t>
            </a:r>
          </a:p>
          <a:p>
            <a:r>
              <a:rPr lang="fr-FR" sz="1400" dirty="0"/>
              <a:t>Titre</a:t>
            </a:r>
          </a:p>
          <a:p>
            <a:r>
              <a:rPr lang="fr-FR" sz="1400" dirty="0"/>
              <a:t>Commentaire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D568B-430B-D8F3-6798-B653A3569F55}"/>
              </a:ext>
            </a:extLst>
          </p:cNvPr>
          <p:cNvSpPr/>
          <p:nvPr/>
        </p:nvSpPr>
        <p:spPr>
          <a:xfrm>
            <a:off x="809622" y="1114423"/>
            <a:ext cx="2371725" cy="721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DDAC7-0D18-C684-ED05-7FC723A7C3B5}"/>
              </a:ext>
            </a:extLst>
          </p:cNvPr>
          <p:cNvSpPr/>
          <p:nvPr/>
        </p:nvSpPr>
        <p:spPr>
          <a:xfrm>
            <a:off x="809623" y="509587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du séjour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2E5B8B-76CB-DB9E-F4C9-8DE1E4159C62}"/>
              </a:ext>
            </a:extLst>
          </p:cNvPr>
          <p:cNvSpPr txBox="1"/>
          <p:nvPr/>
        </p:nvSpPr>
        <p:spPr>
          <a:xfrm>
            <a:off x="771522" y="1114423"/>
            <a:ext cx="2371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#Id_date_sejour</a:t>
            </a:r>
          </a:p>
          <a:p>
            <a:r>
              <a:rPr lang="fr-FR" sz="1400" dirty="0"/>
              <a:t>Mois </a:t>
            </a:r>
          </a:p>
          <a:p>
            <a:r>
              <a:rPr lang="fr-FR" sz="1400" dirty="0"/>
              <a:t>Année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338BE-9D95-450F-BCFA-20EF2B429799}"/>
              </a:ext>
            </a:extLst>
          </p:cNvPr>
          <p:cNvSpPr/>
          <p:nvPr/>
        </p:nvSpPr>
        <p:spPr>
          <a:xfrm>
            <a:off x="809622" y="2762249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2AB11-27DD-39BA-F5B6-B06208395111}"/>
              </a:ext>
            </a:extLst>
          </p:cNvPr>
          <p:cNvSpPr/>
          <p:nvPr/>
        </p:nvSpPr>
        <p:spPr>
          <a:xfrm>
            <a:off x="809623" y="2157412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Date du commentaire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3B90D0-600E-E91F-9082-EC6BE0478E7B}"/>
              </a:ext>
            </a:extLst>
          </p:cNvPr>
          <p:cNvSpPr txBox="1"/>
          <p:nvPr/>
        </p:nvSpPr>
        <p:spPr>
          <a:xfrm>
            <a:off x="771522" y="2762249"/>
            <a:ext cx="2371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#Id_date_commentaire</a:t>
            </a:r>
          </a:p>
          <a:p>
            <a:r>
              <a:rPr lang="fr-FR" sz="1400" dirty="0"/>
              <a:t>Mois </a:t>
            </a:r>
          </a:p>
          <a:p>
            <a:r>
              <a:rPr lang="fr-FR" sz="1400" dirty="0"/>
              <a:t>Année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7378A5-6CBA-6FF3-C88D-E289CC8AE218}"/>
              </a:ext>
            </a:extLst>
          </p:cNvPr>
          <p:cNvSpPr/>
          <p:nvPr/>
        </p:nvSpPr>
        <p:spPr>
          <a:xfrm>
            <a:off x="4524369" y="814387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CC4CE0-F466-0AA5-7A37-A8E8F951810B}"/>
              </a:ext>
            </a:extLst>
          </p:cNvPr>
          <p:cNvSpPr/>
          <p:nvPr/>
        </p:nvSpPr>
        <p:spPr>
          <a:xfrm>
            <a:off x="4524370" y="209550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Produit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2B3EF2-E740-78EE-6A35-C02B8C21776C}"/>
              </a:ext>
            </a:extLst>
          </p:cNvPr>
          <p:cNvSpPr txBox="1"/>
          <p:nvPr/>
        </p:nvSpPr>
        <p:spPr>
          <a:xfrm>
            <a:off x="4524368" y="808822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#Id_produit</a:t>
            </a:r>
          </a:p>
          <a:p>
            <a:r>
              <a:rPr lang="fr-FR" sz="1400" dirty="0"/>
              <a:t>Produit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6C295-D995-42A9-829D-A4E31FAF618D}"/>
              </a:ext>
            </a:extLst>
          </p:cNvPr>
          <p:cNvSpPr/>
          <p:nvPr/>
        </p:nvSpPr>
        <p:spPr>
          <a:xfrm>
            <a:off x="809622" y="4410074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C28614-BF5F-D4DA-6CBF-288636D45E30}"/>
              </a:ext>
            </a:extLst>
          </p:cNvPr>
          <p:cNvSpPr/>
          <p:nvPr/>
        </p:nvSpPr>
        <p:spPr>
          <a:xfrm>
            <a:off x="809623" y="3805237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6AEBB1C-77AC-5567-B37F-FD87036615F4}"/>
              </a:ext>
            </a:extLst>
          </p:cNvPr>
          <p:cNvSpPr txBox="1"/>
          <p:nvPr/>
        </p:nvSpPr>
        <p:spPr>
          <a:xfrm>
            <a:off x="809621" y="4374709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#Id_note</a:t>
            </a:r>
          </a:p>
          <a:p>
            <a:r>
              <a:rPr lang="fr-FR" sz="1400" dirty="0"/>
              <a:t>Note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8A91A6-FC47-4D34-917F-8A22167971E4}"/>
              </a:ext>
            </a:extLst>
          </p:cNvPr>
          <p:cNvSpPr/>
          <p:nvPr/>
        </p:nvSpPr>
        <p:spPr>
          <a:xfrm>
            <a:off x="8743947" y="1159308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22FB6-AB55-BEC3-C282-C6E6135B7DD7}"/>
              </a:ext>
            </a:extLst>
          </p:cNvPr>
          <p:cNvSpPr/>
          <p:nvPr/>
        </p:nvSpPr>
        <p:spPr>
          <a:xfrm>
            <a:off x="8743948" y="554471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Lieu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B13AD2-757F-99EF-ED6D-9200DCC45605}"/>
              </a:ext>
            </a:extLst>
          </p:cNvPr>
          <p:cNvSpPr txBox="1"/>
          <p:nvPr/>
        </p:nvSpPr>
        <p:spPr>
          <a:xfrm>
            <a:off x="8743945" y="1114844"/>
            <a:ext cx="23717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#Id_lieu</a:t>
            </a:r>
          </a:p>
          <a:p>
            <a:r>
              <a:rPr lang="fr-FR" sz="1400" dirty="0"/>
              <a:t>Ville</a:t>
            </a:r>
          </a:p>
          <a:p>
            <a:r>
              <a:rPr lang="fr-FR" sz="1400" dirty="0"/>
              <a:t>Pays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12B151-6646-D566-E7E0-AE9163566DE4}"/>
              </a:ext>
            </a:extLst>
          </p:cNvPr>
          <p:cNvSpPr/>
          <p:nvPr/>
        </p:nvSpPr>
        <p:spPr>
          <a:xfrm>
            <a:off x="8743944" y="2726531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097CA6-90BC-E833-6301-A30FCDC987B9}"/>
              </a:ext>
            </a:extLst>
          </p:cNvPr>
          <p:cNvSpPr/>
          <p:nvPr/>
        </p:nvSpPr>
        <p:spPr>
          <a:xfrm>
            <a:off x="8743945" y="2121694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Langue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F3DBC5-B730-DFBB-F4B3-777EF30C8D56}"/>
              </a:ext>
            </a:extLst>
          </p:cNvPr>
          <p:cNvSpPr txBox="1"/>
          <p:nvPr/>
        </p:nvSpPr>
        <p:spPr>
          <a:xfrm>
            <a:off x="8743945" y="2734810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#Id_langue</a:t>
            </a:r>
          </a:p>
          <a:p>
            <a:r>
              <a:rPr lang="fr-FR" sz="1400" dirty="0"/>
              <a:t>Langue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9DD9C9-168B-4F0C-756D-408A37FDF2B8}"/>
              </a:ext>
            </a:extLst>
          </p:cNvPr>
          <p:cNvSpPr/>
          <p:nvPr/>
        </p:nvSpPr>
        <p:spPr>
          <a:xfrm>
            <a:off x="8743943" y="4534611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2E4697-0D81-0D6C-89BE-FC03162C6531}"/>
              </a:ext>
            </a:extLst>
          </p:cNvPr>
          <p:cNvSpPr/>
          <p:nvPr/>
        </p:nvSpPr>
        <p:spPr>
          <a:xfrm>
            <a:off x="8743944" y="3929774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Situation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1F813AC-009A-2415-2FA7-7C1C8B66710D}"/>
              </a:ext>
            </a:extLst>
          </p:cNvPr>
          <p:cNvSpPr txBox="1"/>
          <p:nvPr/>
        </p:nvSpPr>
        <p:spPr>
          <a:xfrm>
            <a:off x="8743944" y="4609296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#Id_situation </a:t>
            </a:r>
          </a:p>
          <a:p>
            <a:r>
              <a:rPr lang="fr-FR" sz="1400" dirty="0"/>
              <a:t>Situation</a:t>
            </a:r>
          </a:p>
          <a:p>
            <a:endParaRPr lang="fr-FR" sz="1400" dirty="0"/>
          </a:p>
          <a:p>
            <a:endParaRPr lang="fr-FR" sz="14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25475B7-A146-7160-06F9-FF5796E06DC1}"/>
              </a:ext>
            </a:extLst>
          </p:cNvPr>
          <p:cNvCxnSpPr/>
          <p:nvPr/>
        </p:nvCxnSpPr>
        <p:spPr>
          <a:xfrm flipH="1">
            <a:off x="3295650" y="3688917"/>
            <a:ext cx="1190617" cy="5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49D9D9E-8C41-BF3F-E528-99DE05E37CFB}"/>
              </a:ext>
            </a:extLst>
          </p:cNvPr>
          <p:cNvCxnSpPr/>
          <p:nvPr/>
        </p:nvCxnSpPr>
        <p:spPr>
          <a:xfrm flipH="1" flipV="1">
            <a:off x="3181345" y="2847975"/>
            <a:ext cx="1304922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16E1D32-68EC-0F7F-8C5D-15C44B618DB9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219446" y="1322962"/>
            <a:ext cx="1304921" cy="103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1349518E-51B8-6B69-B6F7-224069FAC4E1}"/>
              </a:ext>
            </a:extLst>
          </p:cNvPr>
          <p:cNvCxnSpPr/>
          <p:nvPr/>
        </p:nvCxnSpPr>
        <p:spPr>
          <a:xfrm flipV="1">
            <a:off x="5591175" y="1522302"/>
            <a:ext cx="0" cy="47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1552460-4394-9FCB-95E1-11D7312FAE51}"/>
              </a:ext>
            </a:extLst>
          </p:cNvPr>
          <p:cNvCxnSpPr>
            <a:stCxn id="7" idx="3"/>
          </p:cNvCxnSpPr>
          <p:nvPr/>
        </p:nvCxnSpPr>
        <p:spPr>
          <a:xfrm flipV="1">
            <a:off x="6896092" y="1285875"/>
            <a:ext cx="1847851" cy="10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65F3303-E595-8474-C092-601F559E0420}"/>
              </a:ext>
            </a:extLst>
          </p:cNvPr>
          <p:cNvCxnSpPr/>
          <p:nvPr/>
        </p:nvCxnSpPr>
        <p:spPr>
          <a:xfrm flipV="1">
            <a:off x="6896091" y="2894733"/>
            <a:ext cx="1847850" cy="11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55C3C24-12F2-DA90-349A-EA171DD57727}"/>
              </a:ext>
            </a:extLst>
          </p:cNvPr>
          <p:cNvCxnSpPr/>
          <p:nvPr/>
        </p:nvCxnSpPr>
        <p:spPr>
          <a:xfrm>
            <a:off x="6896090" y="3643663"/>
            <a:ext cx="1847853" cy="93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2EB8B2-FD57-40CC-5886-E6FDF066EB7A}"/>
              </a:ext>
            </a:extLst>
          </p:cNvPr>
          <p:cNvSpPr/>
          <p:nvPr/>
        </p:nvSpPr>
        <p:spPr>
          <a:xfrm>
            <a:off x="809617" y="5918476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2A1628-5BAE-5387-908C-D1CFE49BE174}"/>
              </a:ext>
            </a:extLst>
          </p:cNvPr>
          <p:cNvSpPr/>
          <p:nvPr/>
        </p:nvSpPr>
        <p:spPr>
          <a:xfrm>
            <a:off x="809618" y="5313639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Présence photo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87B27F-53E9-51E5-7AC9-E30AEA2E66EA}"/>
              </a:ext>
            </a:extLst>
          </p:cNvPr>
          <p:cNvSpPr txBox="1"/>
          <p:nvPr/>
        </p:nvSpPr>
        <p:spPr>
          <a:xfrm>
            <a:off x="809615" y="5898568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#Id_photo</a:t>
            </a:r>
          </a:p>
          <a:p>
            <a:r>
              <a:rPr lang="fr-FR" sz="1400" dirty="0"/>
              <a:t>Presence_photo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74BE7-4F06-BD77-2406-3AC375CE93E0}"/>
              </a:ext>
            </a:extLst>
          </p:cNvPr>
          <p:cNvSpPr/>
          <p:nvPr/>
        </p:nvSpPr>
        <p:spPr>
          <a:xfrm>
            <a:off x="8743940" y="5939131"/>
            <a:ext cx="2371725" cy="676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CAB52C-A4ED-926A-0DD0-9CFA9A87AF7D}"/>
              </a:ext>
            </a:extLst>
          </p:cNvPr>
          <p:cNvSpPr/>
          <p:nvPr/>
        </p:nvSpPr>
        <p:spPr>
          <a:xfrm>
            <a:off x="8743941" y="5334294"/>
            <a:ext cx="2371725" cy="6048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Lieu_disney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42F3B02-7C07-19E2-9414-B5CB3BEE4973}"/>
              </a:ext>
            </a:extLst>
          </p:cNvPr>
          <p:cNvSpPr txBox="1"/>
          <p:nvPr/>
        </p:nvSpPr>
        <p:spPr>
          <a:xfrm>
            <a:off x="8743937" y="5932932"/>
            <a:ext cx="2371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#Id_lieux_disney</a:t>
            </a:r>
          </a:p>
          <a:p>
            <a:r>
              <a:rPr lang="fr-FR" sz="1400" dirty="0" err="1"/>
              <a:t>Lieux_disney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46BE302-AC58-37A6-721C-5402D87C6132}"/>
              </a:ext>
            </a:extLst>
          </p:cNvPr>
          <p:cNvCxnSpPr>
            <a:cxnSpLocks/>
          </p:cNvCxnSpPr>
          <p:nvPr/>
        </p:nvCxnSpPr>
        <p:spPr>
          <a:xfrm flipH="1">
            <a:off x="3219446" y="4534611"/>
            <a:ext cx="1304918" cy="110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0120D0E-4822-A915-6D67-05D5FC113321}"/>
              </a:ext>
            </a:extLst>
          </p:cNvPr>
          <p:cNvCxnSpPr/>
          <p:nvPr/>
        </p:nvCxnSpPr>
        <p:spPr>
          <a:xfrm>
            <a:off x="6896084" y="4892157"/>
            <a:ext cx="1847853" cy="93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441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118</Words>
  <Application>Microsoft Office PowerPoint</Application>
  <PresentationFormat>Grand écran</PresentationFormat>
  <Paragraphs>41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GIROUD</dc:creator>
  <cp:lastModifiedBy>Antoine GIROUD</cp:lastModifiedBy>
  <cp:revision>8</cp:revision>
  <dcterms:created xsi:type="dcterms:W3CDTF">2022-12-21T16:05:40Z</dcterms:created>
  <dcterms:modified xsi:type="dcterms:W3CDTF">2023-01-05T20:01:25Z</dcterms:modified>
</cp:coreProperties>
</file>