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026E8-8311-42E4-8650-0B08F3FFAA61}" v="3" dt="2020-09-20T10:51:44.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Saxena" userId="fe212b4762937766" providerId="LiveId" clId="{8E6026E8-8311-42E4-8650-0B08F3FFAA61}"/>
    <pc:docChg chg="custSel mod addSld modSld">
      <pc:chgData name="Tushar Saxena" userId="fe212b4762937766" providerId="LiveId" clId="{8E6026E8-8311-42E4-8650-0B08F3FFAA61}" dt="2020-09-20T10:52:01.948" v="54" actId="20577"/>
      <pc:docMkLst>
        <pc:docMk/>
      </pc:docMkLst>
      <pc:sldChg chg="addSp modSp new mod setBg setClrOvrMap">
        <pc:chgData name="Tushar Saxena" userId="fe212b4762937766" providerId="LiveId" clId="{8E6026E8-8311-42E4-8650-0B08F3FFAA61}" dt="2020-09-20T10:51:11.825" v="24" actId="26606"/>
        <pc:sldMkLst>
          <pc:docMk/>
          <pc:sldMk cId="3734198356" sldId="262"/>
        </pc:sldMkLst>
        <pc:spChg chg="mod">
          <ac:chgData name="Tushar Saxena" userId="fe212b4762937766" providerId="LiveId" clId="{8E6026E8-8311-42E4-8650-0B08F3FFAA61}" dt="2020-09-20T10:51:11.825" v="24" actId="26606"/>
          <ac:spMkLst>
            <pc:docMk/>
            <pc:sldMk cId="3734198356" sldId="262"/>
            <ac:spMk id="2" creationId="{22334DC4-217A-41C4-B19F-A98DD8A677AD}"/>
          </ac:spMkLst>
        </pc:spChg>
        <pc:spChg chg="mod ord">
          <ac:chgData name="Tushar Saxena" userId="fe212b4762937766" providerId="LiveId" clId="{8E6026E8-8311-42E4-8650-0B08F3FFAA61}" dt="2020-09-20T10:51:11.825" v="24" actId="26606"/>
          <ac:spMkLst>
            <pc:docMk/>
            <pc:sldMk cId="3734198356" sldId="262"/>
            <ac:spMk id="3" creationId="{08488E15-3CFF-45CD-9286-3236107D4D28}"/>
          </ac:spMkLst>
        </pc:spChg>
        <pc:spChg chg="add">
          <ac:chgData name="Tushar Saxena" userId="fe212b4762937766" providerId="LiveId" clId="{8E6026E8-8311-42E4-8650-0B08F3FFAA61}" dt="2020-09-20T10:51:11.825" v="24" actId="26606"/>
          <ac:spMkLst>
            <pc:docMk/>
            <pc:sldMk cId="3734198356" sldId="262"/>
            <ac:spMk id="10" creationId="{B4AAD3FD-83A5-4B89-9F8F-01B8870865BE}"/>
          </ac:spMkLst>
        </pc:spChg>
        <pc:spChg chg="add">
          <ac:chgData name="Tushar Saxena" userId="fe212b4762937766" providerId="LiveId" clId="{8E6026E8-8311-42E4-8650-0B08F3FFAA61}" dt="2020-09-20T10:51:11.825" v="24" actId="26606"/>
          <ac:spMkLst>
            <pc:docMk/>
            <pc:sldMk cId="3734198356" sldId="262"/>
            <ac:spMk id="12" creationId="{61752F1D-FC0F-4103-9584-630E643CCDA6}"/>
          </ac:spMkLst>
        </pc:spChg>
        <pc:spChg chg="add">
          <ac:chgData name="Tushar Saxena" userId="fe212b4762937766" providerId="LiveId" clId="{8E6026E8-8311-42E4-8650-0B08F3FFAA61}" dt="2020-09-20T10:51:11.825" v="24" actId="26606"/>
          <ac:spMkLst>
            <pc:docMk/>
            <pc:sldMk cId="3734198356" sldId="262"/>
            <ac:spMk id="14" creationId="{70151CB7-E7DE-4917-B831-01DF9CE01306}"/>
          </ac:spMkLst>
        </pc:spChg>
        <pc:spChg chg="add">
          <ac:chgData name="Tushar Saxena" userId="fe212b4762937766" providerId="LiveId" clId="{8E6026E8-8311-42E4-8650-0B08F3FFAA61}" dt="2020-09-20T10:51:11.825" v="24" actId="26606"/>
          <ac:spMkLst>
            <pc:docMk/>
            <pc:sldMk cId="3734198356" sldId="262"/>
            <ac:spMk id="16" creationId="{A92A1116-1C84-41DF-B803-1F7B0883EC82}"/>
          </ac:spMkLst>
        </pc:spChg>
        <pc:picChg chg="add mod">
          <ac:chgData name="Tushar Saxena" userId="fe212b4762937766" providerId="LiveId" clId="{8E6026E8-8311-42E4-8650-0B08F3FFAA61}" dt="2020-09-20T10:51:11.825" v="24" actId="26606"/>
          <ac:picMkLst>
            <pc:docMk/>
            <pc:sldMk cId="3734198356" sldId="262"/>
            <ac:picMk id="5" creationId="{2C5AB841-2C1E-4D5B-AB9B-6014FCCE59B2}"/>
          </ac:picMkLst>
        </pc:picChg>
      </pc:sldChg>
      <pc:sldChg chg="addSp delSp modSp new mod">
        <pc:chgData name="Tushar Saxena" userId="fe212b4762937766" providerId="LiveId" clId="{8E6026E8-8311-42E4-8650-0B08F3FFAA61}" dt="2020-09-20T10:52:01.948" v="54" actId="20577"/>
        <pc:sldMkLst>
          <pc:docMk/>
          <pc:sldMk cId="2368961824" sldId="263"/>
        </pc:sldMkLst>
        <pc:spChg chg="mod">
          <ac:chgData name="Tushar Saxena" userId="fe212b4762937766" providerId="LiveId" clId="{8E6026E8-8311-42E4-8650-0B08F3FFAA61}" dt="2020-09-20T10:52:01.948" v="54" actId="20577"/>
          <ac:spMkLst>
            <pc:docMk/>
            <pc:sldMk cId="2368961824" sldId="263"/>
            <ac:spMk id="2" creationId="{00948792-6ACB-43A9-AA4C-898E70876B32}"/>
          </ac:spMkLst>
        </pc:spChg>
        <pc:spChg chg="del">
          <ac:chgData name="Tushar Saxena" userId="fe212b4762937766" providerId="LiveId" clId="{8E6026E8-8311-42E4-8650-0B08F3FFAA61}" dt="2020-09-20T10:51:27.308" v="26" actId="931"/>
          <ac:spMkLst>
            <pc:docMk/>
            <pc:sldMk cId="2368961824" sldId="263"/>
            <ac:spMk id="3" creationId="{9C35C1CA-886E-4646-BB8C-E8916E760B77}"/>
          </ac:spMkLst>
        </pc:spChg>
        <pc:picChg chg="add mod">
          <ac:chgData name="Tushar Saxena" userId="fe212b4762937766" providerId="LiveId" clId="{8E6026E8-8311-42E4-8650-0B08F3FFAA61}" dt="2020-09-20T10:51:50.891" v="33" actId="1076"/>
          <ac:picMkLst>
            <pc:docMk/>
            <pc:sldMk cId="2368961824" sldId="263"/>
            <ac:picMk id="5" creationId="{DDF4A5AF-E08B-4F71-999E-284B64A24D1B}"/>
          </ac:picMkLst>
        </pc:picChg>
        <pc:picChg chg="add mod">
          <ac:chgData name="Tushar Saxena" userId="fe212b4762937766" providerId="LiveId" clId="{8E6026E8-8311-42E4-8650-0B08F3FFAA61}" dt="2020-09-20T10:51:48.506" v="32" actId="1076"/>
          <ac:picMkLst>
            <pc:docMk/>
            <pc:sldMk cId="2368961824" sldId="263"/>
            <ac:picMk id="7" creationId="{6D5E81F0-8D24-439C-9C7B-1E198C1FF07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209058-1CDE-43CE-A324-1649EDFE9EDB}"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330261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09058-1CDE-43CE-A324-1649EDFE9EDB}"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5247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209058-1CDE-43CE-A324-1649EDFE9EDB}"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320864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209058-1CDE-43CE-A324-1649EDFE9EDB}"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C5E9B-0B01-4E8A-A0D0-F2ED2A2F4F9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60271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209058-1CDE-43CE-A324-1649EDFE9EDB}"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2618515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209058-1CDE-43CE-A324-1649EDFE9EDB}" type="datetimeFigureOut">
              <a:rPr lang="en-IN" smtClean="0"/>
              <a:t>20-09-2020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103474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209058-1CDE-43CE-A324-1649EDFE9EDB}" type="datetimeFigureOut">
              <a:rPr lang="en-IN" smtClean="0"/>
              <a:t>20-09-2020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4177032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09058-1CDE-43CE-A324-1649EDFE9EDB}"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2240440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09058-1CDE-43CE-A324-1649EDFE9EDB}"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275581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209058-1CDE-43CE-A324-1649EDFE9EDB}"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102435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209058-1CDE-43CE-A324-1649EDFE9EDB}"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423282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209058-1CDE-43CE-A324-1649EDFE9EDB}"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8736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209058-1CDE-43CE-A324-1649EDFE9EDB}" type="datetimeFigureOut">
              <a:rPr lang="en-IN" smtClean="0"/>
              <a:t>20-09-2020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233924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0209058-1CDE-43CE-A324-1649EDFE9EDB}" type="datetimeFigureOut">
              <a:rPr lang="en-IN" smtClean="0"/>
              <a:t>20-09-2020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79265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209058-1CDE-43CE-A324-1649EDFE9EDB}" type="datetimeFigureOut">
              <a:rPr lang="en-IN" smtClean="0"/>
              <a:t>20-09-2020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359913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0209058-1CDE-43CE-A324-1649EDFE9EDB}" type="datetimeFigureOut">
              <a:rPr lang="en-IN" smtClean="0"/>
              <a:t>20-09-2020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294318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09058-1CDE-43CE-A324-1649EDFE9EDB}"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C5E9B-0B01-4E8A-A0D0-F2ED2A2F4F98}" type="slidenum">
              <a:rPr lang="en-IN" smtClean="0"/>
              <a:t>‹#›</a:t>
            </a:fld>
            <a:endParaRPr lang="en-IN"/>
          </a:p>
        </p:txBody>
      </p:sp>
    </p:spTree>
    <p:extLst>
      <p:ext uri="{BB962C8B-B14F-4D97-AF65-F5344CB8AC3E}">
        <p14:creationId xmlns:p14="http://schemas.microsoft.com/office/powerpoint/2010/main" val="337130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209058-1CDE-43CE-A324-1649EDFE9EDB}" type="datetimeFigureOut">
              <a:rPr lang="en-IN" smtClean="0"/>
              <a:t>20-09-2020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AC5E9B-0B01-4E8A-A0D0-F2ED2A2F4F98}" type="slidenum">
              <a:rPr lang="en-IN" smtClean="0"/>
              <a:t>‹#›</a:t>
            </a:fld>
            <a:endParaRPr lang="en-IN"/>
          </a:p>
        </p:txBody>
      </p:sp>
    </p:spTree>
    <p:extLst>
      <p:ext uri="{BB962C8B-B14F-4D97-AF65-F5344CB8AC3E}">
        <p14:creationId xmlns:p14="http://schemas.microsoft.com/office/powerpoint/2010/main" val="193658791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58F6-3E3A-4B7C-91B9-3091E7ECD98A}"/>
              </a:ext>
            </a:extLst>
          </p:cNvPr>
          <p:cNvSpPr>
            <a:spLocks noGrp="1"/>
          </p:cNvSpPr>
          <p:nvPr>
            <p:ph type="ctrTitle"/>
          </p:nvPr>
        </p:nvSpPr>
        <p:spPr/>
        <p:txBody>
          <a:bodyPr/>
          <a:lstStyle/>
          <a:p>
            <a:r>
              <a:rPr lang="en-US" dirty="0" err="1"/>
              <a:t>Weprotect</a:t>
            </a:r>
            <a:endParaRPr lang="en-IN" dirty="0"/>
          </a:p>
        </p:txBody>
      </p:sp>
      <p:sp>
        <p:nvSpPr>
          <p:cNvPr id="3" name="Subtitle 2">
            <a:extLst>
              <a:ext uri="{FF2B5EF4-FFF2-40B4-BE49-F238E27FC236}">
                <a16:creationId xmlns:a16="http://schemas.microsoft.com/office/drawing/2014/main" id="{EAB9DA63-7C28-4604-B6E1-050FC4FB33EA}"/>
              </a:ext>
            </a:extLst>
          </p:cNvPr>
          <p:cNvSpPr>
            <a:spLocks noGrp="1"/>
          </p:cNvSpPr>
          <p:nvPr>
            <p:ph type="subTitle" idx="1"/>
          </p:nvPr>
        </p:nvSpPr>
        <p:spPr/>
        <p:txBody>
          <a:bodyPr/>
          <a:lstStyle/>
          <a:p>
            <a:r>
              <a:rPr lang="en-US" dirty="0"/>
              <a:t>The Security women need</a:t>
            </a:r>
            <a:endParaRPr lang="en-IN" dirty="0"/>
          </a:p>
        </p:txBody>
      </p:sp>
    </p:spTree>
    <p:extLst>
      <p:ext uri="{BB962C8B-B14F-4D97-AF65-F5344CB8AC3E}">
        <p14:creationId xmlns:p14="http://schemas.microsoft.com/office/powerpoint/2010/main" val="55450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E9E26D1-212A-4B75-A271-702778865101}"/>
              </a:ext>
            </a:extLst>
          </p:cNvPr>
          <p:cNvSpPr/>
          <p:nvPr/>
        </p:nvSpPr>
        <p:spPr>
          <a:xfrm>
            <a:off x="648931" y="629266"/>
            <a:ext cx="4166510" cy="1622321"/>
          </a:xfrm>
          <a:prstGeom prst="rect">
            <a:avLst/>
          </a:prstGeom>
        </p:spPr>
        <p:txBody>
          <a:bodyPr vert="horz" lIns="91440" tIns="45720" rIns="91440" bIns="45720" rtlCol="0" anchor="t">
            <a:normAutofit/>
          </a:bodyPr>
          <a:lstStyle/>
          <a:p>
            <a:pPr>
              <a:spcBef>
                <a:spcPct val="0"/>
              </a:spcBef>
              <a:spcAft>
                <a:spcPts val="600"/>
              </a:spcAft>
            </a:pPr>
            <a:r>
              <a:rPr lang="en-US" sz="4200" b="0" i="0" kern="1200">
                <a:ln w="0"/>
                <a:solidFill>
                  <a:srgbClr val="EBEBEB"/>
                </a:solidFill>
                <a:effectLst>
                  <a:outerShdw blurRad="38100" dist="19050" dir="2700000" algn="tl" rotWithShape="0">
                    <a:schemeClr val="dk1">
                      <a:alpha val="40000"/>
                    </a:schemeClr>
                  </a:outerShdw>
                </a:effectLst>
                <a:latin typeface="+mj-lt"/>
                <a:ea typeface="+mj-ea"/>
                <a:cs typeface="+mj-cs"/>
              </a:rPr>
              <a:t>Presented BY:</a:t>
            </a:r>
            <a:endParaRPr lang="en-US" sz="4200" b="0" i="0" kern="1200" cap="none" spc="0">
              <a:ln w="0"/>
              <a:solidFill>
                <a:srgbClr val="EBEBEB"/>
              </a:solidFill>
              <a:effectLst>
                <a:outerShdw blurRad="38100" dist="19050" dir="2700000" algn="tl" rotWithShape="0">
                  <a:schemeClr val="dk1">
                    <a:alpha val="40000"/>
                  </a:schemeClr>
                </a:outerShdw>
              </a:effectLst>
              <a:latin typeface="+mj-lt"/>
              <a:ea typeface="+mj-ea"/>
              <a:cs typeface="+mj-cs"/>
            </a:endParaRPr>
          </a:p>
        </p:txBody>
      </p:sp>
      <p:sp>
        <p:nvSpPr>
          <p:cNvPr id="1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1" name="Freeform: Shape 2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2" name="Picture 11" descr="A close up of a sign&#10;&#10;Description automatically generated">
            <a:extLst>
              <a:ext uri="{FF2B5EF4-FFF2-40B4-BE49-F238E27FC236}">
                <a16:creationId xmlns:a16="http://schemas.microsoft.com/office/drawing/2014/main" id="{A2E6D2EB-771F-4B2D-B007-C2A4F8D1F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017423"/>
            <a:ext cx="5449889" cy="4823151"/>
          </a:xfrm>
          <a:prstGeom prst="rect">
            <a:avLst/>
          </a:prstGeom>
          <a:effectLst/>
        </p:spPr>
      </p:pic>
      <p:sp>
        <p:nvSpPr>
          <p:cNvPr id="23" name="Rectangle 2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26CF8A59-3158-4A2B-8992-1D4ADDC4BA80}"/>
              </a:ext>
            </a:extLst>
          </p:cNvPr>
          <p:cNvSpPr txBox="1"/>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n w="0"/>
                <a:solidFill>
                  <a:srgbClr val="EBEBEB"/>
                </a:solidFill>
                <a:effectLst>
                  <a:outerShdw blurRad="38100" dist="19050" dir="2700000" algn="tl" rotWithShape="0">
                    <a:schemeClr val="dk1">
                      <a:alpha val="40000"/>
                    </a:schemeClr>
                  </a:outerShdw>
                </a:effectLst>
                <a:latin typeface="+mj-lt"/>
                <a:ea typeface="+mj-ea"/>
                <a:cs typeface="+mj-cs"/>
              </a:rPr>
              <a:t>1: </a:t>
            </a:r>
            <a:r>
              <a:rPr lang="en-US" dirty="0" err="1">
                <a:ln w="0"/>
                <a:solidFill>
                  <a:srgbClr val="EBEBEB"/>
                </a:solidFill>
                <a:effectLst>
                  <a:outerShdw blurRad="38100" dist="19050" dir="2700000" algn="tl" rotWithShape="0">
                    <a:schemeClr val="dk1">
                      <a:alpha val="40000"/>
                    </a:schemeClr>
                  </a:outerShdw>
                </a:effectLst>
                <a:latin typeface="+mj-lt"/>
                <a:ea typeface="+mj-ea"/>
                <a:cs typeface="+mj-cs"/>
              </a:rPr>
              <a:t>Anto</a:t>
            </a:r>
            <a:r>
              <a:rPr lang="en-US" dirty="0">
                <a:ln w="0"/>
                <a:solidFill>
                  <a:srgbClr val="EBEBEB"/>
                </a:solidFill>
                <a:effectLst>
                  <a:outerShdw blurRad="38100" dist="19050" dir="2700000" algn="tl" rotWithShape="0">
                    <a:schemeClr val="dk1">
                      <a:alpha val="40000"/>
                    </a:schemeClr>
                  </a:outerShdw>
                </a:effectLst>
                <a:latin typeface="+mj-lt"/>
                <a:ea typeface="+mj-ea"/>
                <a:cs typeface="+mj-cs"/>
              </a:rPr>
              <a:t> Jayson(Leader)</a:t>
            </a:r>
          </a:p>
          <a:p>
            <a:pPr>
              <a:spcBef>
                <a:spcPts val="1000"/>
              </a:spcBef>
              <a:buClr>
                <a:schemeClr val="bg2">
                  <a:lumMod val="40000"/>
                  <a:lumOff val="60000"/>
                </a:schemeClr>
              </a:buClr>
              <a:buSzPct val="80000"/>
              <a:buFont typeface="Wingdings 3" charset="2"/>
              <a:buChar char=""/>
            </a:pPr>
            <a:r>
              <a:rPr lang="en-US" cap="none" spc="0" dirty="0">
                <a:ln w="0"/>
                <a:solidFill>
                  <a:srgbClr val="EBEBEB"/>
                </a:solidFill>
                <a:effectLst>
                  <a:outerShdw blurRad="38100" dist="19050" dir="2700000" algn="tl" rotWithShape="0">
                    <a:schemeClr val="dk1">
                      <a:alpha val="40000"/>
                    </a:schemeClr>
                  </a:outerShdw>
                </a:effectLst>
                <a:latin typeface="+mj-lt"/>
                <a:ea typeface="+mj-ea"/>
                <a:cs typeface="+mj-cs"/>
              </a:rPr>
              <a:t>2:Anurag Sen</a:t>
            </a:r>
          </a:p>
          <a:p>
            <a:pPr>
              <a:spcBef>
                <a:spcPts val="1000"/>
              </a:spcBef>
              <a:buClr>
                <a:schemeClr val="bg2">
                  <a:lumMod val="40000"/>
                  <a:lumOff val="60000"/>
                </a:schemeClr>
              </a:buClr>
              <a:buSzPct val="80000"/>
              <a:buFont typeface="Wingdings 3" charset="2"/>
              <a:buChar char=""/>
            </a:pPr>
            <a:r>
              <a:rPr lang="en-US" dirty="0">
                <a:ln w="0"/>
                <a:solidFill>
                  <a:srgbClr val="EBEBEB"/>
                </a:solidFill>
                <a:effectLst>
                  <a:outerShdw blurRad="38100" dist="19050" dir="2700000" algn="tl" rotWithShape="0">
                    <a:schemeClr val="dk1">
                      <a:alpha val="40000"/>
                    </a:schemeClr>
                  </a:outerShdw>
                </a:effectLst>
                <a:latin typeface="+mj-lt"/>
                <a:ea typeface="+mj-ea"/>
                <a:cs typeface="+mj-cs"/>
              </a:rPr>
              <a:t>3:Tushar Saxena</a:t>
            </a:r>
          </a:p>
          <a:p>
            <a:pPr>
              <a:spcBef>
                <a:spcPts val="1000"/>
              </a:spcBef>
              <a:buClr>
                <a:schemeClr val="bg2">
                  <a:lumMod val="40000"/>
                  <a:lumOff val="60000"/>
                </a:schemeClr>
              </a:buClr>
              <a:buSzPct val="80000"/>
              <a:buFont typeface="Wingdings 3" charset="2"/>
              <a:buChar char=""/>
            </a:pPr>
            <a:r>
              <a:rPr lang="en-US" cap="none" spc="0" dirty="0">
                <a:ln w="0"/>
                <a:solidFill>
                  <a:srgbClr val="EBEBEB"/>
                </a:solidFill>
                <a:effectLst>
                  <a:outerShdw blurRad="38100" dist="19050" dir="2700000" algn="tl" rotWithShape="0">
                    <a:schemeClr val="dk1">
                      <a:alpha val="40000"/>
                    </a:schemeClr>
                  </a:outerShdw>
                </a:effectLst>
                <a:latin typeface="+mj-lt"/>
                <a:ea typeface="+mj-ea"/>
                <a:cs typeface="+mj-cs"/>
              </a:rPr>
              <a:t>Sarthak Sachdeva</a:t>
            </a:r>
          </a:p>
        </p:txBody>
      </p:sp>
      <p:sp>
        <p:nvSpPr>
          <p:cNvPr id="4" name="AutoShape 2">
            <a:extLst>
              <a:ext uri="{FF2B5EF4-FFF2-40B4-BE49-F238E27FC236}">
                <a16:creationId xmlns:a16="http://schemas.microsoft.com/office/drawing/2014/main" id="{FE4006B2-3094-49F7-8327-20386A432FC5}"/>
              </a:ext>
            </a:extLst>
          </p:cNvPr>
          <p:cNvSpPr>
            <a:spLocks noChangeAspect="1" noChangeArrowheads="1"/>
          </p:cNvSpPr>
          <p:nvPr/>
        </p:nvSpPr>
        <p:spPr bwMode="auto">
          <a:xfrm>
            <a:off x="5943599" y="3276599"/>
            <a:ext cx="5250873" cy="5250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a:extLst>
              <a:ext uri="{FF2B5EF4-FFF2-40B4-BE49-F238E27FC236}">
                <a16:creationId xmlns:a16="http://schemas.microsoft.com/office/drawing/2014/main" id="{071EF0B5-CA45-4F43-ADF4-146E5AC6E8E8}"/>
              </a:ext>
            </a:extLst>
          </p:cNvPr>
          <p:cNvSpPr>
            <a:spLocks noChangeAspect="1" noChangeArrowheads="1"/>
          </p:cNvSpPr>
          <p:nvPr/>
        </p:nvSpPr>
        <p:spPr bwMode="auto">
          <a:xfrm>
            <a:off x="4304146" y="1355437"/>
            <a:ext cx="4950690" cy="4950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010211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7745-680E-46EE-93B9-7746E414B559}"/>
              </a:ext>
            </a:extLst>
          </p:cNvPr>
          <p:cNvSpPr>
            <a:spLocks noGrp="1"/>
          </p:cNvSpPr>
          <p:nvPr>
            <p:ph type="title"/>
          </p:nvPr>
        </p:nvSpPr>
        <p:spPr/>
        <p:txBody>
          <a:bodyPr/>
          <a:lstStyle/>
          <a:p>
            <a:r>
              <a:rPr lang="en-IN" dirty="0"/>
              <a:t>Introduction and motive</a:t>
            </a:r>
          </a:p>
        </p:txBody>
      </p:sp>
      <p:sp>
        <p:nvSpPr>
          <p:cNvPr id="3" name="Content Placeholder 2">
            <a:extLst>
              <a:ext uri="{FF2B5EF4-FFF2-40B4-BE49-F238E27FC236}">
                <a16:creationId xmlns:a16="http://schemas.microsoft.com/office/drawing/2014/main" id="{7A1B81B7-DCB9-47B9-B5D8-02FCB97F0FCC}"/>
              </a:ext>
            </a:extLst>
          </p:cNvPr>
          <p:cNvSpPr>
            <a:spLocks noGrp="1"/>
          </p:cNvSpPr>
          <p:nvPr>
            <p:ph idx="1"/>
          </p:nvPr>
        </p:nvSpPr>
        <p:spPr>
          <a:xfrm>
            <a:off x="512185" y="1152984"/>
            <a:ext cx="8779597" cy="999090"/>
          </a:xfrm>
        </p:spPr>
        <p:txBody>
          <a:bodyPr>
            <a:normAutofit lnSpcReduction="10000"/>
          </a:bodyPr>
          <a:lstStyle/>
          <a:p>
            <a:r>
              <a:rPr lang="en-US" dirty="0"/>
              <a:t>This interface seeks to provide women safety by reporting criminal incidents at the earliest to the respective guardian authorities like The Police Service, their family members, friends, etc.</a:t>
            </a:r>
            <a:endParaRPr lang="en-IN" dirty="0"/>
          </a:p>
        </p:txBody>
      </p:sp>
      <p:sp>
        <p:nvSpPr>
          <p:cNvPr id="4" name="Rectangle 3">
            <a:extLst>
              <a:ext uri="{FF2B5EF4-FFF2-40B4-BE49-F238E27FC236}">
                <a16:creationId xmlns:a16="http://schemas.microsoft.com/office/drawing/2014/main" id="{7A16E362-7AD3-4A9C-B14F-923AFE2801F8}"/>
              </a:ext>
            </a:extLst>
          </p:cNvPr>
          <p:cNvSpPr/>
          <p:nvPr/>
        </p:nvSpPr>
        <p:spPr>
          <a:xfrm>
            <a:off x="512185" y="2193721"/>
            <a:ext cx="3198495" cy="719585"/>
          </a:xfrm>
          <a:prstGeom prst="rect">
            <a:avLst/>
          </a:prstGeom>
          <a:no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rPr>
              <a:t>Description</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2732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D442-CAA7-460D-BDE7-85F030649B2A}"/>
              </a:ext>
            </a:extLst>
          </p:cNvPr>
          <p:cNvSpPr>
            <a:spLocks noGrp="1"/>
          </p:cNvSpPr>
          <p:nvPr>
            <p:ph type="title"/>
          </p:nvPr>
        </p:nvSpPr>
        <p:spPr>
          <a:xfrm>
            <a:off x="0" y="-46180"/>
            <a:ext cx="3288147" cy="665018"/>
          </a:xfrm>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46768B2B-B363-40B3-AC96-DD52345659CC}"/>
              </a:ext>
            </a:extLst>
          </p:cNvPr>
          <p:cNvSpPr>
            <a:spLocks noGrp="1"/>
          </p:cNvSpPr>
          <p:nvPr>
            <p:ph idx="1"/>
          </p:nvPr>
        </p:nvSpPr>
        <p:spPr>
          <a:xfrm>
            <a:off x="179675" y="618838"/>
            <a:ext cx="8946541" cy="4195481"/>
          </a:xfrm>
        </p:spPr>
        <p:txBody>
          <a:bodyPr/>
          <a:lstStyle/>
          <a:p>
            <a:r>
              <a:rPr lang="en-US" dirty="0"/>
              <a:t>This Application is for the Safety of Women and this app can be activated by a single click, whenever need arises. A single click on this app identifies the location through giolocation.ai and sends an instant SMS comprising this location URL along with the Alert message to guardian contacts like the nearest police protocol </a:t>
            </a:r>
            <a:r>
              <a:rPr lang="en-US" dirty="0" err="1"/>
              <a:t>centres</a:t>
            </a:r>
            <a:r>
              <a:rPr lang="en-US" dirty="0"/>
              <a:t> to help the one in the danger situations. The unique feature of this application is to trace the location with accuracy (with time accuracy being 1second) and send a caution/alert SMS to the registered guardian contacts as soon as possible. </a:t>
            </a:r>
          </a:p>
          <a:p>
            <a:r>
              <a:rPr lang="en-US" dirty="0"/>
              <a:t>The app is thoughtful about women’s safety concerns and makes the job of communicating crime to the law enforcement department easy and rapid.</a:t>
            </a:r>
            <a:endParaRPr lang="en-IN" dirty="0"/>
          </a:p>
        </p:txBody>
      </p:sp>
    </p:spTree>
    <p:extLst>
      <p:ext uri="{BB962C8B-B14F-4D97-AF65-F5344CB8AC3E}">
        <p14:creationId xmlns:p14="http://schemas.microsoft.com/office/powerpoint/2010/main" val="287098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B088-F017-428E-8664-C16F25E667D9}"/>
              </a:ext>
            </a:extLst>
          </p:cNvPr>
          <p:cNvSpPr>
            <a:spLocks noGrp="1"/>
          </p:cNvSpPr>
          <p:nvPr>
            <p:ph type="title"/>
          </p:nvPr>
        </p:nvSpPr>
        <p:spPr>
          <a:xfrm>
            <a:off x="0" y="0"/>
            <a:ext cx="6234980" cy="784955"/>
          </a:xfrm>
        </p:spPr>
        <p:txBody>
          <a:bodyPr/>
          <a:lstStyle/>
          <a:p>
            <a:r>
              <a:rPr lang="en-IN" dirty="0"/>
              <a:t>Challenges we ran into</a:t>
            </a:r>
          </a:p>
        </p:txBody>
      </p:sp>
      <p:sp>
        <p:nvSpPr>
          <p:cNvPr id="3" name="Content Placeholder 2">
            <a:extLst>
              <a:ext uri="{FF2B5EF4-FFF2-40B4-BE49-F238E27FC236}">
                <a16:creationId xmlns:a16="http://schemas.microsoft.com/office/drawing/2014/main" id="{B2374102-D679-491D-9E91-B2F49284AA7B}"/>
              </a:ext>
            </a:extLst>
          </p:cNvPr>
          <p:cNvSpPr>
            <a:spLocks noGrp="1"/>
          </p:cNvSpPr>
          <p:nvPr>
            <p:ph idx="1"/>
          </p:nvPr>
        </p:nvSpPr>
        <p:spPr>
          <a:xfrm>
            <a:off x="115021" y="695172"/>
            <a:ext cx="8946541" cy="4195481"/>
          </a:xfrm>
        </p:spPr>
        <p:txBody>
          <a:bodyPr>
            <a:noAutofit/>
          </a:bodyPr>
          <a:lstStyle/>
          <a:p>
            <a:r>
              <a:rPr lang="en-US" dirty="0"/>
              <a:t>The location tracing interface has to be precise, it needs to detect the exact coordinates and report it as an SMS. This process hears easy but is actually tough to implement. The geolocation.ai for android was deployed for this challenge and we used Location sensor for application </a:t>
            </a:r>
            <a:r>
              <a:rPr lang="en-US" dirty="0" err="1"/>
              <a:t>building.The</a:t>
            </a:r>
            <a:r>
              <a:rPr lang="en-US" dirty="0"/>
              <a:t> position of a person walking keeps on changing, thus is they are using this application interface while moving, the procedure to detect gets tough. Thus we had to set the Time interval accuracy to 1second. It updates the location tracing in 1 second </a:t>
            </a:r>
            <a:r>
              <a:rPr lang="en-US" dirty="0" err="1"/>
              <a:t>intervals.The</a:t>
            </a:r>
            <a:r>
              <a:rPr lang="en-US" dirty="0"/>
              <a:t> User Interface has to be easy to use and simple, thus efforts were made to keep it simple and easy to use. It requires no prerequisites. Thus even a person aged 5year can use it </a:t>
            </a:r>
            <a:r>
              <a:rPr lang="en-US" dirty="0" err="1"/>
              <a:t>comfortably.The</a:t>
            </a:r>
            <a:r>
              <a:rPr lang="en-US" dirty="0"/>
              <a:t> Application interface uses Location of the device used. Thus it depends on the network connectivity. Thus to give the best experience we kept it on a low bandwidth fetching important messages out as </a:t>
            </a:r>
            <a:r>
              <a:rPr lang="en-US" dirty="0" err="1"/>
              <a:t>SMS.While</a:t>
            </a:r>
            <a:r>
              <a:rPr lang="en-US" dirty="0"/>
              <a:t> the information from the watch's geo location was giving the co-ordinates it was not a 100% accurate. It had an error rate of 35%. While we tried to solve the problem we </a:t>
            </a:r>
            <a:r>
              <a:rPr lang="en-US" dirty="0" err="1"/>
              <a:t>realised</a:t>
            </a:r>
            <a:r>
              <a:rPr lang="en-US" dirty="0"/>
              <a:t> that it is </a:t>
            </a:r>
            <a:r>
              <a:rPr lang="en-US" dirty="0" err="1"/>
              <a:t>dependant</a:t>
            </a:r>
            <a:r>
              <a:rPr lang="en-US" dirty="0"/>
              <a:t> on the network towers nearby/ the routers present and not the person itself.</a:t>
            </a:r>
            <a:endParaRPr lang="en-IN" dirty="0"/>
          </a:p>
        </p:txBody>
      </p:sp>
    </p:spTree>
    <p:extLst>
      <p:ext uri="{BB962C8B-B14F-4D97-AF65-F5344CB8AC3E}">
        <p14:creationId xmlns:p14="http://schemas.microsoft.com/office/powerpoint/2010/main" val="134435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5E2F-D4C1-4507-B0A6-1B3EF4C76982}"/>
              </a:ext>
            </a:extLst>
          </p:cNvPr>
          <p:cNvSpPr>
            <a:spLocks noGrp="1"/>
          </p:cNvSpPr>
          <p:nvPr>
            <p:ph type="title"/>
          </p:nvPr>
        </p:nvSpPr>
        <p:spPr/>
        <p:txBody>
          <a:bodyPr/>
          <a:lstStyle/>
          <a:p>
            <a:r>
              <a:rPr lang="en-US" dirty="0"/>
              <a:t>For making app we took help from  MIT App Inverter</a:t>
            </a:r>
            <a:endParaRPr lang="en-IN" dirty="0"/>
          </a:p>
        </p:txBody>
      </p:sp>
      <p:pic>
        <p:nvPicPr>
          <p:cNvPr id="5" name="Content Placeholder 4" descr="A screenshot of a cell phone&#10;&#10;Description automatically generated">
            <a:extLst>
              <a:ext uri="{FF2B5EF4-FFF2-40B4-BE49-F238E27FC236}">
                <a16:creationId xmlns:a16="http://schemas.microsoft.com/office/drawing/2014/main" id="{99840EBD-C182-4B5C-ABB0-6961DC006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134" y="2021128"/>
            <a:ext cx="7525601" cy="4227272"/>
          </a:xfrm>
        </p:spPr>
      </p:pic>
    </p:spTree>
    <p:extLst>
      <p:ext uri="{BB962C8B-B14F-4D97-AF65-F5344CB8AC3E}">
        <p14:creationId xmlns:p14="http://schemas.microsoft.com/office/powerpoint/2010/main" val="239674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34DC4-217A-41C4-B19F-A98DD8A677AD}"/>
              </a:ext>
            </a:extLst>
          </p:cNvPr>
          <p:cNvSpPr>
            <a:spLocks noGrp="1"/>
          </p:cNvSpPr>
          <p:nvPr>
            <p:ph type="title"/>
          </p:nvPr>
        </p:nvSpPr>
        <p:spPr>
          <a:xfrm>
            <a:off x="648931" y="629266"/>
            <a:ext cx="4166510" cy="1622321"/>
          </a:xfrm>
        </p:spPr>
        <p:txBody>
          <a:bodyPr>
            <a:normAutofit/>
          </a:bodyPr>
          <a:lstStyle/>
          <a:p>
            <a:r>
              <a:rPr lang="en-IN">
                <a:solidFill>
                  <a:srgbClr val="EBEBEB"/>
                </a:solidFill>
              </a:rPr>
              <a:t>Hardware components</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A picture containing screenshot&#10;&#10;Description automatically generated">
            <a:extLst>
              <a:ext uri="{FF2B5EF4-FFF2-40B4-BE49-F238E27FC236}">
                <a16:creationId xmlns:a16="http://schemas.microsoft.com/office/drawing/2014/main" id="{2C5AB841-2C1E-4D5B-AB9B-6014FCCE5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896217"/>
            <a:ext cx="5449889" cy="3065562"/>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8488E15-3CFF-45CD-9286-3236107D4D28}"/>
              </a:ext>
            </a:extLst>
          </p:cNvPr>
          <p:cNvSpPr>
            <a:spLocks noGrp="1"/>
          </p:cNvSpPr>
          <p:nvPr>
            <p:ph idx="1"/>
          </p:nvPr>
        </p:nvSpPr>
        <p:spPr>
          <a:xfrm>
            <a:off x="648931" y="2438400"/>
            <a:ext cx="4166509" cy="3785419"/>
          </a:xfrm>
        </p:spPr>
        <p:txBody>
          <a:bodyPr>
            <a:normAutofit/>
          </a:bodyPr>
          <a:lstStyle/>
          <a:p>
            <a:pPr>
              <a:lnSpc>
                <a:spcPct val="90000"/>
              </a:lnSpc>
            </a:pPr>
            <a:r>
              <a:rPr lang="en-US" sz="1600">
                <a:solidFill>
                  <a:srgbClr val="EBEBEB"/>
                </a:solidFill>
              </a:rPr>
              <a:t>For the hardware we have used ESP12 E as the microcontroller, which will send and receive data using wifi. When the button on the watch is pressed It will transmit the live co-ordinates using Geolocation to the emergency contact stored by the user and then to the nearest police station. This would ensure that the people would come to the person’s aid as soon as possible. The PCB was designed using Eagle CAD and modeled using Fusion 360. The dimensions of the dial is 33mm which is approximately 3 cm</a:t>
            </a:r>
            <a:endParaRPr lang="en-IN" sz="1600">
              <a:solidFill>
                <a:srgbClr val="EBEBEB"/>
              </a:solidFill>
            </a:endParaRPr>
          </a:p>
        </p:txBody>
      </p:sp>
    </p:spTree>
    <p:extLst>
      <p:ext uri="{BB962C8B-B14F-4D97-AF65-F5344CB8AC3E}">
        <p14:creationId xmlns:p14="http://schemas.microsoft.com/office/powerpoint/2010/main" val="373419835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8792-6ACB-43A9-AA4C-898E70876B32}"/>
              </a:ext>
            </a:extLst>
          </p:cNvPr>
          <p:cNvSpPr>
            <a:spLocks noGrp="1"/>
          </p:cNvSpPr>
          <p:nvPr>
            <p:ph type="title"/>
          </p:nvPr>
        </p:nvSpPr>
        <p:spPr/>
        <p:txBody>
          <a:bodyPr/>
          <a:lstStyle/>
          <a:p>
            <a:r>
              <a:rPr lang="en-IN" dirty="0"/>
              <a:t>Hardware and Message </a:t>
            </a:r>
          </a:p>
        </p:txBody>
      </p:sp>
      <p:pic>
        <p:nvPicPr>
          <p:cNvPr id="5" name="Content Placeholder 4" descr="A screenshot of a computer&#10;&#10;Description automatically generated">
            <a:extLst>
              <a:ext uri="{FF2B5EF4-FFF2-40B4-BE49-F238E27FC236}">
                <a16:creationId xmlns:a16="http://schemas.microsoft.com/office/drawing/2014/main" id="{DDF4A5AF-E08B-4F71-999E-284B64A24D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210" y="2432017"/>
            <a:ext cx="7459132" cy="4195762"/>
          </a:xfrm>
        </p:spPr>
      </p:pic>
      <p:pic>
        <p:nvPicPr>
          <p:cNvPr id="7" name="Picture 6" descr="A screenshot of a cell phone&#10;&#10;Description automatically generated">
            <a:extLst>
              <a:ext uri="{FF2B5EF4-FFF2-40B4-BE49-F238E27FC236}">
                <a16:creationId xmlns:a16="http://schemas.microsoft.com/office/drawing/2014/main" id="{6D5E81F0-8D24-439C-9C7B-1E198C1FF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9441" y="0"/>
            <a:ext cx="3332559" cy="6858000"/>
          </a:xfrm>
          <a:prstGeom prst="rect">
            <a:avLst/>
          </a:prstGeom>
        </p:spPr>
      </p:pic>
    </p:spTree>
    <p:extLst>
      <p:ext uri="{BB962C8B-B14F-4D97-AF65-F5344CB8AC3E}">
        <p14:creationId xmlns:p14="http://schemas.microsoft.com/office/powerpoint/2010/main" val="2368961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TotalTime>
  <Words>544</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Weprotect</vt:lpstr>
      <vt:lpstr>PowerPoint Presentation</vt:lpstr>
      <vt:lpstr>Introduction and motive</vt:lpstr>
      <vt:lpstr>Description</vt:lpstr>
      <vt:lpstr>Challenges we ran into</vt:lpstr>
      <vt:lpstr>For making app we took help from  MIT App Inverter</vt:lpstr>
      <vt:lpstr>Hardware components</vt:lpstr>
      <vt:lpstr>Hardware and Message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Weprotect</dc:title>
  <dc:creator>Tushar Saxena</dc:creator>
  <cp:lastModifiedBy>Tushar Saxena</cp:lastModifiedBy>
  <cp:revision>1</cp:revision>
  <dcterms:created xsi:type="dcterms:W3CDTF">2020-09-20T10:51:11Z</dcterms:created>
  <dcterms:modified xsi:type="dcterms:W3CDTF">2020-09-20T10:52:27Z</dcterms:modified>
</cp:coreProperties>
</file>