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 matarazzo" initials="vm" lastIdx="3" clrIdx="0">
    <p:extLst>
      <p:ext uri="{19B8F6BF-5375-455C-9EA6-DF929625EA0E}">
        <p15:presenceInfo xmlns:p15="http://schemas.microsoft.com/office/powerpoint/2012/main" userId="94e264641c93ff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>
      <p:cViewPr varScale="1">
        <p:scale>
          <a:sx n="83" d="100"/>
          <a:sy n="83" d="100"/>
        </p:scale>
        <p:origin x="1061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17:05.353" idx="1">
    <p:pos x="10" y="10"/>
    <p:text>can embed intro act of promotions in home, specify here</p:text>
    <p:extLst>
      <p:ext uri="{C676402C-5697-4E1C-873F-D02D1690AC5C}">
        <p15:threadingInfo xmlns:p15="http://schemas.microsoft.com/office/powerpoint/2012/main" timeZoneBias="-120"/>
      </p:ext>
    </p:extLst>
  </p:cm>
  <p:cm authorId="1" dt="2016-04-18T11:38:06.721" idx="2">
    <p:pos x="146" y="146"/>
    <p:text>SL tv category only consider one subcategory (ex only the TV)</p:text>
    <p:extLst>
      <p:ext uri="{C676402C-5697-4E1C-873F-D02D1690AC5C}">
        <p15:threadingInfo xmlns:p15="http://schemas.microsoft.com/office/powerpoint/2012/main" timeZoneBias="-120"/>
      </p:ext>
    </p:extLst>
  </p:cm>
  <p:cm authorId="1" dt="2016-04-18T11:58:11.142" idx="3">
    <p:pos x="282" y="282"/>
    <p:text>no put content of the homepage in the diagrams, but modelled separate, put whatever you want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C9344-52F1-48B5-A731-0BE7C59899F1}" type="datetimeFigureOut">
              <a:rPr lang="it-IT" smtClean="0"/>
              <a:t>20/04/2016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6C9C-2EC7-48FC-8696-408AC2BF3F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1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6C9C-2EC7-48FC-8696-408AC2BF3F4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87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229100"/>
            <a:ext cx="5486400" cy="36004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59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20/04/2016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20/04/2016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20/04/2016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20/04/2016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20/04/2016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20/04/2016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20/04/2016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20/04/2016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20/04/2016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20/04/2016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20/04/2016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7BA9-B648-4591-B0AE-4433C67759B9}" type="datetimeFigureOut">
              <a:rPr lang="it-IT" smtClean="0"/>
              <a:pPr/>
              <a:t>20/04/2016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8015069" y="5122419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" name="TextBox 18"/>
          <p:cNvSpPr txBox="1"/>
          <p:nvPr/>
        </p:nvSpPr>
        <p:spPr>
          <a:xfrm>
            <a:off x="7797875" y="4712575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Who we are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23392" y="128514"/>
            <a:ext cx="342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C-IDM Schema</a:t>
            </a:r>
            <a:endParaRPr lang="it-IT" sz="2400" b="1" dirty="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10020226" y="5117057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1" name="TextBox 18"/>
          <p:cNvSpPr txBox="1"/>
          <p:nvPr/>
        </p:nvSpPr>
        <p:spPr>
          <a:xfrm>
            <a:off x="9719224" y="4466387"/>
            <a:ext cx="132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/>
              <a:t>The </a:t>
            </a:r>
            <a:r>
              <a:rPr lang="en-US" sz="1600" i="1" dirty="0" smtClean="0"/>
              <a:t>Group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Telecom Italia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842298" y="1214164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9" name="TextBox 17"/>
          <p:cNvSpPr txBox="1"/>
          <p:nvPr/>
        </p:nvSpPr>
        <p:spPr>
          <a:xfrm>
            <a:off x="3474642" y="799994"/>
            <a:ext cx="147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Device [10:100]</a:t>
            </a: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3756923" y="428555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1" name="TextBox 17"/>
          <p:cNvSpPr txBox="1"/>
          <p:nvPr/>
        </p:nvSpPr>
        <p:spPr>
          <a:xfrm>
            <a:off x="4588403" y="4337429"/>
            <a:ext cx="104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Assistance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Service</a:t>
            </a:r>
          </a:p>
          <a:p>
            <a:r>
              <a:rPr lang="it-IT" sz="1600" i="1" dirty="0"/>
              <a:t>[50]</a:t>
            </a:r>
          </a:p>
        </p:txBody>
      </p:sp>
      <p:cxnSp>
        <p:nvCxnSpPr>
          <p:cNvPr id="22" name="AutoShape 30"/>
          <p:cNvCxnSpPr>
            <a:cxnSpLocks noChangeShapeType="1"/>
          </p:cNvCxnSpPr>
          <p:nvPr/>
        </p:nvCxnSpPr>
        <p:spPr bwMode="auto">
          <a:xfrm flipV="1">
            <a:off x="3950468" y="1956107"/>
            <a:ext cx="4617" cy="229104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0"/>
          <p:cNvCxnSpPr>
            <a:cxnSpLocks noChangeShapeType="1"/>
          </p:cNvCxnSpPr>
          <p:nvPr/>
        </p:nvCxnSpPr>
        <p:spPr bwMode="auto">
          <a:xfrm flipH="1">
            <a:off x="4378220" y="1956105"/>
            <a:ext cx="25285" cy="23294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2352329" y="1346782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35" name="TextBox 20"/>
          <p:cNvSpPr txBox="1"/>
          <p:nvPr/>
        </p:nvSpPr>
        <p:spPr>
          <a:xfrm>
            <a:off x="2362994" y="1822728"/>
            <a:ext cx="141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Devices</a:t>
            </a:r>
            <a:r>
              <a:rPr lang="it-IT" sz="1600" i="1" dirty="0"/>
              <a:t> by </a:t>
            </a:r>
            <a:r>
              <a:rPr lang="it-IT" sz="1600" i="1" dirty="0" err="1"/>
              <a:t>Category</a:t>
            </a:r>
            <a:endParaRPr lang="it-IT" sz="1600" i="1" dirty="0"/>
          </a:p>
          <a:p>
            <a:pPr algn="ctr"/>
            <a:r>
              <a:rPr lang="it-IT" sz="1600" i="1" dirty="0"/>
              <a:t> [5]</a:t>
            </a:r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 rot="16200000">
            <a:off x="3974821" y="5031426"/>
            <a:ext cx="326408" cy="365881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 flipV="1">
            <a:off x="4314037" y="6373633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4" name="TextBox 19"/>
          <p:cNvSpPr txBox="1"/>
          <p:nvPr/>
        </p:nvSpPr>
        <p:spPr>
          <a:xfrm>
            <a:off x="2840718" y="2841021"/>
            <a:ext cx="1141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(s)_2 1:10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4937101" y="792995"/>
            <a:ext cx="2441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Available</a:t>
            </a:r>
            <a:r>
              <a:rPr lang="it-IT" sz="1600" i="1" dirty="0"/>
              <a:t> SL Service </a:t>
            </a:r>
          </a:p>
          <a:p>
            <a:pPr algn="ctr"/>
            <a:r>
              <a:rPr lang="it-IT" sz="1600" i="1" dirty="0"/>
              <a:t>1:5 </a:t>
            </a:r>
          </a:p>
          <a:p>
            <a:pPr algn="ctr"/>
            <a:endParaRPr lang="it-IT" sz="1600" i="1" dirty="0"/>
          </a:p>
        </p:txBody>
      </p:sp>
      <p:sp>
        <p:nvSpPr>
          <p:cNvPr id="46" name="AutoShape 15"/>
          <p:cNvSpPr>
            <a:spLocks noChangeArrowheads="1"/>
          </p:cNvSpPr>
          <p:nvPr/>
        </p:nvSpPr>
        <p:spPr bwMode="auto">
          <a:xfrm>
            <a:off x="7784069" y="120091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7" name="TextBox 17"/>
          <p:cNvSpPr txBox="1"/>
          <p:nvPr/>
        </p:nvSpPr>
        <p:spPr>
          <a:xfrm>
            <a:off x="7571210" y="536034"/>
            <a:ext cx="1418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Smart Life</a:t>
            </a:r>
            <a:br>
              <a:rPr lang="it-IT" sz="1600" i="1" dirty="0"/>
            </a:br>
            <a:r>
              <a:rPr lang="it-IT" sz="1600" i="1" dirty="0"/>
              <a:t>Service [10:50]</a:t>
            </a:r>
          </a:p>
        </p:txBody>
      </p:sp>
      <p:cxnSp>
        <p:nvCxnSpPr>
          <p:cNvPr id="48" name="AutoShape 30"/>
          <p:cNvCxnSpPr>
            <a:cxnSpLocks noChangeShapeType="1"/>
          </p:cNvCxnSpPr>
          <p:nvPr/>
        </p:nvCxnSpPr>
        <p:spPr bwMode="auto">
          <a:xfrm>
            <a:off x="4668746" y="1319411"/>
            <a:ext cx="3115322" cy="8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30"/>
          <p:cNvCxnSpPr>
            <a:cxnSpLocks noChangeShapeType="1"/>
          </p:cNvCxnSpPr>
          <p:nvPr/>
        </p:nvCxnSpPr>
        <p:spPr bwMode="auto">
          <a:xfrm>
            <a:off x="4668746" y="1751459"/>
            <a:ext cx="3115322" cy="2799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54" name="TextBox 19"/>
          <p:cNvSpPr txBox="1"/>
          <p:nvPr/>
        </p:nvSpPr>
        <p:spPr>
          <a:xfrm>
            <a:off x="4335871" y="3067804"/>
            <a:ext cx="110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for</a:t>
            </a:r>
            <a:endParaRPr lang="it-IT" sz="1600" i="1" dirty="0"/>
          </a:p>
          <a:p>
            <a:pPr algn="ctr"/>
            <a:r>
              <a:rPr lang="it-IT" sz="1600" i="1" dirty="0"/>
              <a:t>1:10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4812763" y="1723320"/>
            <a:ext cx="25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(s)_1 </a:t>
            </a:r>
          </a:p>
          <a:p>
            <a:pPr algn="ctr"/>
            <a:r>
              <a:rPr lang="it-IT" sz="1600" i="1" dirty="0"/>
              <a:t>1:30</a:t>
            </a:r>
          </a:p>
        </p:txBody>
      </p:sp>
      <p:sp>
        <p:nvSpPr>
          <p:cNvPr id="67" name="AutoShape 38"/>
          <p:cNvSpPr>
            <a:spLocks noChangeArrowheads="1"/>
          </p:cNvSpPr>
          <p:nvPr/>
        </p:nvSpPr>
        <p:spPr bwMode="auto">
          <a:xfrm rot="10800000">
            <a:off x="8578373" y="1346783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9" name="TextBox 20"/>
          <p:cNvSpPr txBox="1"/>
          <p:nvPr/>
        </p:nvSpPr>
        <p:spPr>
          <a:xfrm>
            <a:off x="9796761" y="744720"/>
            <a:ext cx="128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SL Services</a:t>
            </a:r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 flipV="1">
            <a:off x="10233840" y="1357518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1" name="TextBox 20"/>
          <p:cNvSpPr txBox="1"/>
          <p:nvPr/>
        </p:nvSpPr>
        <p:spPr>
          <a:xfrm>
            <a:off x="8725083" y="1851956"/>
            <a:ext cx="1362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/>
              <a:t>SL </a:t>
            </a:r>
            <a:r>
              <a:rPr lang="it-IT" sz="1600" i="1" dirty="0" err="1"/>
              <a:t>Services</a:t>
            </a:r>
            <a:r>
              <a:rPr lang="it-IT" sz="1600" i="1" dirty="0"/>
              <a:t> by </a:t>
            </a:r>
          </a:p>
          <a:p>
            <a:pPr algn="ctr"/>
            <a:r>
              <a:rPr lang="it-IT" sz="1600" i="1" dirty="0"/>
              <a:t>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74" name="AutoShape 17"/>
          <p:cNvSpPr>
            <a:spLocks noChangeArrowheads="1"/>
          </p:cNvSpPr>
          <p:nvPr/>
        </p:nvSpPr>
        <p:spPr bwMode="auto">
          <a:xfrm flipV="1">
            <a:off x="9184283" y="1357520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5" name="AutoShape 38"/>
          <p:cNvSpPr>
            <a:spLocks noChangeArrowheads="1"/>
          </p:cNvSpPr>
          <p:nvPr/>
        </p:nvSpPr>
        <p:spPr bwMode="auto">
          <a:xfrm rot="10800000">
            <a:off x="9581295" y="1350540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85" name="AutoShape 17"/>
          <p:cNvSpPr>
            <a:spLocks noChangeArrowheads="1"/>
          </p:cNvSpPr>
          <p:nvPr/>
        </p:nvSpPr>
        <p:spPr bwMode="auto">
          <a:xfrm flipV="1">
            <a:off x="2927477" y="136445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3" name="TextBox 20"/>
          <p:cNvSpPr txBox="1"/>
          <p:nvPr/>
        </p:nvSpPr>
        <p:spPr>
          <a:xfrm>
            <a:off x="4583832" y="540054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Services</a:t>
            </a:r>
            <a:r>
              <a:rPr lang="it-IT" sz="1600" i="1" dirty="0"/>
              <a:t> </a:t>
            </a:r>
          </a:p>
          <a:p>
            <a:pPr algn="ctr"/>
            <a:r>
              <a:rPr lang="it-IT" sz="1600" i="1" dirty="0"/>
              <a:t>by 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94" name="AutoShape 17"/>
          <p:cNvSpPr>
            <a:spLocks noChangeArrowheads="1"/>
          </p:cNvSpPr>
          <p:nvPr/>
        </p:nvSpPr>
        <p:spPr bwMode="auto">
          <a:xfrm flipV="1">
            <a:off x="4295800" y="545834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5" name="AutoShape 38"/>
          <p:cNvSpPr>
            <a:spLocks noChangeArrowheads="1"/>
          </p:cNvSpPr>
          <p:nvPr/>
        </p:nvSpPr>
        <p:spPr bwMode="auto">
          <a:xfrm rot="16200000">
            <a:off x="4267948" y="5975140"/>
            <a:ext cx="342510" cy="365997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96" name="TextBox 20"/>
          <p:cNvSpPr txBox="1"/>
          <p:nvPr/>
        </p:nvSpPr>
        <p:spPr>
          <a:xfrm>
            <a:off x="4348581" y="630224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Assistance Services</a:t>
            </a:r>
          </a:p>
        </p:txBody>
      </p:sp>
      <p:sp>
        <p:nvSpPr>
          <p:cNvPr id="101" name="AutoShape 18"/>
          <p:cNvSpPr>
            <a:spLocks noChangeArrowheads="1"/>
          </p:cNvSpPr>
          <p:nvPr/>
        </p:nvSpPr>
        <p:spPr bwMode="auto">
          <a:xfrm flipV="1">
            <a:off x="3719737" y="5438840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02" name="TextBox 20"/>
          <p:cNvSpPr txBox="1"/>
          <p:nvPr/>
        </p:nvSpPr>
        <p:spPr>
          <a:xfrm>
            <a:off x="2499832" y="54583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Highlights</a:t>
            </a:r>
            <a:endParaRPr lang="it-IT" sz="1600" i="1" dirty="0"/>
          </a:p>
        </p:txBody>
      </p:sp>
      <p:sp>
        <p:nvSpPr>
          <p:cNvPr id="103" name="AutoShape 18"/>
          <p:cNvSpPr>
            <a:spLocks noChangeArrowheads="1"/>
          </p:cNvSpPr>
          <p:nvPr/>
        </p:nvSpPr>
        <p:spPr bwMode="auto">
          <a:xfrm flipV="1">
            <a:off x="6085976" y="2533727"/>
            <a:ext cx="285061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 flipV="1">
            <a:off x="1976762" y="1351934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3324489" y="1361007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" name="CasellaDiTesto 1"/>
          <p:cNvSpPr txBox="1"/>
          <p:nvPr/>
        </p:nvSpPr>
        <p:spPr>
          <a:xfrm>
            <a:off x="1524001" y="678669"/>
            <a:ext cx="11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</a:t>
            </a:r>
            <a:r>
              <a:rPr lang="it-IT" sz="1600" i="1" dirty="0" err="1"/>
              <a:t>Devices</a:t>
            </a:r>
            <a:endParaRPr lang="it-IT" sz="1600" i="1" dirty="0"/>
          </a:p>
        </p:txBody>
      </p:sp>
      <p:sp>
        <p:nvSpPr>
          <p:cNvPr id="50" name="AutoShape 38"/>
          <p:cNvSpPr>
            <a:spLocks noChangeArrowheads="1"/>
          </p:cNvSpPr>
          <p:nvPr/>
        </p:nvSpPr>
        <p:spPr bwMode="auto">
          <a:xfrm rot="19759141">
            <a:off x="6510126" y="2225802"/>
            <a:ext cx="1196764" cy="33320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2" name="AutoShape 38"/>
          <p:cNvSpPr>
            <a:spLocks noChangeArrowheads="1"/>
          </p:cNvSpPr>
          <p:nvPr/>
        </p:nvSpPr>
        <p:spPr bwMode="auto">
          <a:xfrm rot="12949214">
            <a:off x="4762439" y="2231680"/>
            <a:ext cx="1202251" cy="331982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3" name="TextBox 20"/>
          <p:cNvSpPr txBox="1"/>
          <p:nvPr/>
        </p:nvSpPr>
        <p:spPr>
          <a:xfrm>
            <a:off x="5788088" y="2940428"/>
            <a:ext cx="141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Promotions</a:t>
            </a:r>
            <a:endParaRPr lang="it-IT" sz="1600" i="1" dirty="0"/>
          </a:p>
        </p:txBody>
      </p:sp>
      <p:sp>
        <p:nvSpPr>
          <p:cNvPr id="56" name="AutoShape 21"/>
          <p:cNvSpPr>
            <a:spLocks noChangeArrowheads="1"/>
          </p:cNvSpPr>
          <p:nvPr/>
        </p:nvSpPr>
        <p:spPr bwMode="auto">
          <a:xfrm>
            <a:off x="8740653" y="3597024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7" name="TextBox 18"/>
          <p:cNvSpPr txBox="1"/>
          <p:nvPr/>
        </p:nvSpPr>
        <p:spPr>
          <a:xfrm>
            <a:off x="8189143" y="3019152"/>
            <a:ext cx="185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General Information Form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6601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761117" y="130707"/>
            <a:ext cx="294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L-IDM Schema</a:t>
            </a:r>
          </a:p>
        </p:txBody>
      </p:sp>
      <p:grpSp>
        <p:nvGrpSpPr>
          <p:cNvPr id="99" name="Group 26"/>
          <p:cNvGrpSpPr/>
          <p:nvPr/>
        </p:nvGrpSpPr>
        <p:grpSpPr>
          <a:xfrm>
            <a:off x="6408389" y="1655659"/>
            <a:ext cx="383334" cy="372059"/>
            <a:chOff x="4114800" y="2590800"/>
            <a:chExt cx="1524000" cy="1535668"/>
          </a:xfrm>
        </p:grpSpPr>
        <p:sp>
          <p:nvSpPr>
            <p:cNvPr id="102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3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0" name="Straight Connector 36"/>
          <p:cNvCxnSpPr>
            <a:endCxn id="102" idx="6"/>
          </p:cNvCxnSpPr>
          <p:nvPr/>
        </p:nvCxnSpPr>
        <p:spPr>
          <a:xfrm flipH="1">
            <a:off x="6791723" y="1841688"/>
            <a:ext cx="1965397" cy="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36"/>
          <p:cNvCxnSpPr>
            <a:endCxn id="102" idx="2"/>
          </p:cNvCxnSpPr>
          <p:nvPr/>
        </p:nvCxnSpPr>
        <p:spPr>
          <a:xfrm>
            <a:off x="4577836" y="1841688"/>
            <a:ext cx="1830553" cy="1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35"/>
          <p:cNvSpPr txBox="1"/>
          <p:nvPr/>
        </p:nvSpPr>
        <p:spPr>
          <a:xfrm>
            <a:off x="6023992" y="2060848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Device(s)_1</a:t>
            </a:r>
          </a:p>
          <a:p>
            <a:pPr algn="ctr"/>
            <a:r>
              <a:rPr lang="it-IT" sz="1400" dirty="0" smtClean="0"/>
              <a:t>1:30</a:t>
            </a:r>
            <a:endParaRPr lang="it-IT" sz="1400" dirty="0"/>
          </a:p>
        </p:txBody>
      </p:sp>
      <p:grpSp>
        <p:nvGrpSpPr>
          <p:cNvPr id="170" name="Group 31"/>
          <p:cNvGrpSpPr/>
          <p:nvPr/>
        </p:nvGrpSpPr>
        <p:grpSpPr>
          <a:xfrm>
            <a:off x="1274767" y="1263587"/>
            <a:ext cx="466281" cy="498248"/>
            <a:chOff x="6257635" y="827263"/>
            <a:chExt cx="2516909" cy="2898229"/>
          </a:xfrm>
        </p:grpSpPr>
        <p:sp>
          <p:nvSpPr>
            <p:cNvPr id="17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3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7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9912424" y="4788619"/>
            <a:ext cx="2036932" cy="1810385"/>
            <a:chOff x="9696400" y="4624667"/>
            <a:chExt cx="2036932" cy="1810385"/>
          </a:xfrm>
        </p:grpSpPr>
        <p:grpSp>
          <p:nvGrpSpPr>
            <p:cNvPr id="2" name="Gruppo 1"/>
            <p:cNvGrpSpPr/>
            <p:nvPr/>
          </p:nvGrpSpPr>
          <p:grpSpPr>
            <a:xfrm>
              <a:off x="9696400" y="4624667"/>
              <a:ext cx="2036932" cy="1810385"/>
              <a:chOff x="9408368" y="4354919"/>
              <a:chExt cx="2036932" cy="1810385"/>
            </a:xfrm>
          </p:grpSpPr>
          <p:grpSp>
            <p:nvGrpSpPr>
              <p:cNvPr id="38" name="Group 31"/>
              <p:cNvGrpSpPr/>
              <p:nvPr/>
            </p:nvGrpSpPr>
            <p:grpSpPr>
              <a:xfrm>
                <a:off x="9408368" y="4354919"/>
                <a:ext cx="1872209" cy="1810385"/>
                <a:chOff x="6108271" y="4294283"/>
                <a:chExt cx="3184253" cy="3092009"/>
              </a:xfrm>
            </p:grpSpPr>
            <p:sp>
              <p:nvSpPr>
                <p:cNvPr id="39" name="Rounded Rectangle 29"/>
                <p:cNvSpPr/>
                <p:nvPr/>
              </p:nvSpPr>
              <p:spPr>
                <a:xfrm>
                  <a:off x="6108271" y="5266689"/>
                  <a:ext cx="3184253" cy="21196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40" name="TextBox 30"/>
                <p:cNvSpPr txBox="1"/>
                <p:nvPr/>
              </p:nvSpPr>
              <p:spPr>
                <a:xfrm>
                  <a:off x="6561162" y="4294283"/>
                  <a:ext cx="2661206" cy="921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The Group </a:t>
                  </a:r>
                  <a:r>
                    <a:rPr lang="it-IT" sz="1600" dirty="0"/>
                    <a:t>T</a:t>
                  </a:r>
                  <a:r>
                    <a:rPr lang="it-IT" sz="1600" dirty="0" smtClean="0"/>
                    <a:t>elecom Italia</a:t>
                  </a:r>
                  <a:endParaRPr lang="it-IT" sz="1600" dirty="0"/>
                </a:p>
              </p:txBody>
            </p:sp>
          </p:grpSp>
          <p:sp>
            <p:nvSpPr>
              <p:cNvPr id="42" name="TextBox 33"/>
              <p:cNvSpPr txBox="1"/>
              <p:nvPr/>
            </p:nvSpPr>
            <p:spPr>
              <a:xfrm>
                <a:off x="9769501" y="4928438"/>
                <a:ext cx="1675799" cy="116955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smtClean="0"/>
                  <a:t>Group </a:t>
                </a:r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smtClean="0"/>
                  <a:t>News</a:t>
                </a:r>
              </a:p>
              <a:p>
                <a:r>
                  <a:rPr lang="it-IT" sz="1400" dirty="0" err="1" smtClean="0"/>
                  <a:t>Governance</a:t>
                </a:r>
                <a:endParaRPr lang="it-IT" sz="1400" dirty="0" smtClean="0"/>
              </a:p>
              <a:p>
                <a:r>
                  <a:rPr lang="it-IT" sz="1400" dirty="0" smtClean="0"/>
                  <a:t>Business &amp; Market</a:t>
                </a:r>
              </a:p>
              <a:p>
                <a:r>
                  <a:rPr lang="it-IT" sz="1400" dirty="0" smtClean="0"/>
                  <a:t>For </a:t>
                </a:r>
                <a:r>
                  <a:rPr lang="it-IT" sz="1400" dirty="0" err="1" smtClean="0"/>
                  <a:t>investors</a:t>
                </a:r>
                <a:endParaRPr lang="it-IT" sz="1400" dirty="0"/>
              </a:p>
            </p:txBody>
          </p:sp>
        </p:grpSp>
        <p:sp>
          <p:nvSpPr>
            <p:cNvPr id="205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6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7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8" name="Oval 32"/>
            <p:cNvSpPr/>
            <p:nvPr/>
          </p:nvSpPr>
          <p:spPr>
            <a:xfrm>
              <a:off x="9871392" y="528448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9" name="Oval 32"/>
            <p:cNvSpPr/>
            <p:nvPr/>
          </p:nvSpPr>
          <p:spPr>
            <a:xfrm>
              <a:off x="9871392" y="6152228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210" name="Gruppo 209"/>
          <p:cNvGrpSpPr/>
          <p:nvPr/>
        </p:nvGrpSpPr>
        <p:grpSpPr>
          <a:xfrm>
            <a:off x="7386438" y="5356374"/>
            <a:ext cx="2036932" cy="1264449"/>
            <a:chOff x="9696400" y="5017380"/>
            <a:chExt cx="2036932" cy="1264449"/>
          </a:xfrm>
        </p:grpSpPr>
        <p:grpSp>
          <p:nvGrpSpPr>
            <p:cNvPr id="211" name="Gruppo 210"/>
            <p:cNvGrpSpPr/>
            <p:nvPr/>
          </p:nvGrpSpPr>
          <p:grpSpPr>
            <a:xfrm>
              <a:off x="9696400" y="5017380"/>
              <a:ext cx="2036932" cy="1264449"/>
              <a:chOff x="9408368" y="4747632"/>
              <a:chExt cx="2036932" cy="1264449"/>
            </a:xfrm>
          </p:grpSpPr>
          <p:grpSp>
            <p:nvGrpSpPr>
              <p:cNvPr id="252" name="Group 31"/>
              <p:cNvGrpSpPr/>
              <p:nvPr/>
            </p:nvGrpSpPr>
            <p:grpSpPr>
              <a:xfrm>
                <a:off x="9408368" y="4747632"/>
                <a:ext cx="1872209" cy="1264449"/>
                <a:chOff x="6108271" y="4965009"/>
                <a:chExt cx="3184253" cy="2159589"/>
              </a:xfrm>
            </p:grpSpPr>
            <p:sp>
              <p:nvSpPr>
                <p:cNvPr id="254" name="Rounded Rectangle 29"/>
                <p:cNvSpPr/>
                <p:nvPr/>
              </p:nvSpPr>
              <p:spPr>
                <a:xfrm>
                  <a:off x="6108271" y="5551117"/>
                  <a:ext cx="3184253" cy="157348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55" name="TextBox 30"/>
                <p:cNvSpPr txBox="1"/>
                <p:nvPr/>
              </p:nvSpPr>
              <p:spPr>
                <a:xfrm>
                  <a:off x="6570128" y="4965009"/>
                  <a:ext cx="2661206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err="1" smtClean="0"/>
                    <a:t>Who</a:t>
                  </a:r>
                  <a:r>
                    <a:rPr lang="it-IT" sz="1600" dirty="0" smtClean="0"/>
                    <a:t> </a:t>
                  </a:r>
                  <a:r>
                    <a:rPr lang="it-IT" sz="1600" dirty="0" err="1" smtClean="0"/>
                    <a:t>We</a:t>
                  </a:r>
                  <a:r>
                    <a:rPr lang="it-IT" sz="1600" dirty="0" smtClean="0"/>
                    <a:t> Are</a:t>
                  </a:r>
                  <a:endParaRPr lang="it-IT" sz="1600" dirty="0"/>
                </a:p>
              </p:txBody>
            </p:sp>
          </p:grpSp>
          <p:sp>
            <p:nvSpPr>
              <p:cNvPr id="253" name="TextBox 33"/>
              <p:cNvSpPr txBox="1"/>
              <p:nvPr/>
            </p:nvSpPr>
            <p:spPr>
              <a:xfrm>
                <a:off x="9769501" y="5143881"/>
                <a:ext cx="1675799" cy="73866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Innovation</a:t>
                </a:r>
                <a:endParaRPr lang="it-IT" sz="1400" u="sng" dirty="0" smtClean="0"/>
              </a:p>
              <a:p>
                <a:r>
                  <a:rPr lang="it-IT" sz="1400" dirty="0" smtClean="0"/>
                  <a:t>Testimonials</a:t>
                </a:r>
              </a:p>
              <a:p>
                <a:r>
                  <a:rPr lang="it-IT" sz="1400" dirty="0" err="1" smtClean="0"/>
                  <a:t>Projects</a:t>
                </a:r>
                <a:endParaRPr lang="it-IT" sz="1400" dirty="0" smtClean="0"/>
              </a:p>
            </p:txBody>
          </p:sp>
        </p:grpSp>
        <p:sp>
          <p:nvSpPr>
            <p:cNvPr id="212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8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9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774291" y="574630"/>
            <a:ext cx="2869188" cy="1509977"/>
            <a:chOff x="7875492" y="1305740"/>
            <a:chExt cx="2869188" cy="1509977"/>
          </a:xfrm>
        </p:grpSpPr>
        <p:grpSp>
          <p:nvGrpSpPr>
            <p:cNvPr id="268" name="Gruppo 267"/>
            <p:cNvGrpSpPr/>
            <p:nvPr/>
          </p:nvGrpSpPr>
          <p:grpSpPr>
            <a:xfrm>
              <a:off x="7875492" y="1305740"/>
              <a:ext cx="2869188" cy="1509977"/>
              <a:chOff x="9408366" y="4664983"/>
              <a:chExt cx="2875199" cy="1509977"/>
            </a:xfrm>
          </p:grpSpPr>
          <p:grpSp>
            <p:nvGrpSpPr>
              <p:cNvPr id="272" name="Group 31"/>
              <p:cNvGrpSpPr/>
              <p:nvPr/>
            </p:nvGrpSpPr>
            <p:grpSpPr>
              <a:xfrm>
                <a:off x="9408366" y="4664983"/>
                <a:ext cx="2875199" cy="1509977"/>
                <a:chOff x="6108267" y="4823849"/>
                <a:chExt cx="4890138" cy="2578933"/>
              </a:xfrm>
            </p:grpSpPr>
            <p:sp>
              <p:nvSpPr>
                <p:cNvPr id="274" name="Rounded Rectangle 29"/>
                <p:cNvSpPr/>
                <p:nvPr/>
              </p:nvSpPr>
              <p:spPr>
                <a:xfrm>
                  <a:off x="6108267" y="5441867"/>
                  <a:ext cx="4890138" cy="196091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75" name="TextBox 30"/>
                <p:cNvSpPr txBox="1"/>
                <p:nvPr/>
              </p:nvSpPr>
              <p:spPr>
                <a:xfrm>
                  <a:off x="6920295" y="4823849"/>
                  <a:ext cx="2968172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SL Service [10:50]</a:t>
                  </a:r>
                  <a:endParaRPr lang="it-IT" sz="1600" dirty="0"/>
                </a:p>
              </p:txBody>
            </p:sp>
          </p:grpSp>
          <p:sp>
            <p:nvSpPr>
              <p:cNvPr id="273" name="TextBox 33"/>
              <p:cNvSpPr txBox="1"/>
              <p:nvPr/>
            </p:nvSpPr>
            <p:spPr>
              <a:xfrm>
                <a:off x="9706128" y="5137860"/>
                <a:ext cx="2486993" cy="954107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err="1" smtClean="0"/>
                  <a:t>Activation</a:t>
                </a:r>
                <a:r>
                  <a:rPr lang="it-IT" sz="1400" dirty="0" smtClean="0"/>
                  <a:t> and </a:t>
                </a:r>
                <a:r>
                  <a:rPr lang="it-IT" sz="1400" dirty="0" err="1" smtClean="0"/>
                  <a:t>Rules</a:t>
                </a:r>
                <a:endParaRPr lang="it-IT" sz="1400" dirty="0" smtClean="0"/>
              </a:p>
              <a:p>
                <a:r>
                  <a:rPr lang="it-IT" sz="1400" dirty="0" smtClean="0"/>
                  <a:t>FAQ</a:t>
                </a:r>
              </a:p>
              <a:p>
                <a:r>
                  <a:rPr lang="it-IT" sz="1400" dirty="0" smtClean="0"/>
                  <a:t>Form for </a:t>
                </a:r>
                <a:r>
                  <a:rPr lang="it-IT" sz="1400" dirty="0" err="1" smtClean="0"/>
                  <a:t>subscription</a:t>
                </a:r>
                <a:r>
                  <a:rPr lang="it-IT" sz="1400" dirty="0" smtClean="0"/>
                  <a:t> to service</a:t>
                </a:r>
              </a:p>
            </p:txBody>
          </p:sp>
        </p:grpSp>
        <p:sp>
          <p:nvSpPr>
            <p:cNvPr id="269" name="Oval 32"/>
            <p:cNvSpPr/>
            <p:nvPr/>
          </p:nvSpPr>
          <p:spPr>
            <a:xfrm>
              <a:off x="8050118" y="2307346"/>
              <a:ext cx="129329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70" name="Oval 32"/>
            <p:cNvSpPr/>
            <p:nvPr/>
          </p:nvSpPr>
          <p:spPr>
            <a:xfrm>
              <a:off x="8050118" y="2091455"/>
              <a:ext cx="129329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71" name="Oval 32"/>
            <p:cNvSpPr/>
            <p:nvPr/>
          </p:nvSpPr>
          <p:spPr>
            <a:xfrm>
              <a:off x="8050118" y="1875564"/>
              <a:ext cx="129329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10" name="Rettangolo arrotondato 9"/>
            <p:cNvSpPr/>
            <p:nvPr/>
          </p:nvSpPr>
          <p:spPr>
            <a:xfrm>
              <a:off x="7926341" y="1720949"/>
              <a:ext cx="2750319" cy="10350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182578" y="633864"/>
            <a:ext cx="2366278" cy="1392374"/>
            <a:chOff x="1246474" y="633864"/>
            <a:chExt cx="2366278" cy="1392374"/>
          </a:xfrm>
        </p:grpSpPr>
        <p:grpSp>
          <p:nvGrpSpPr>
            <p:cNvPr id="276" name="Gruppo 275"/>
            <p:cNvGrpSpPr/>
            <p:nvPr/>
          </p:nvGrpSpPr>
          <p:grpSpPr>
            <a:xfrm>
              <a:off x="1246474" y="633864"/>
              <a:ext cx="2366278" cy="1392374"/>
              <a:chOff x="7875491" y="1397612"/>
              <a:chExt cx="2056529" cy="1255227"/>
            </a:xfrm>
          </p:grpSpPr>
          <p:grpSp>
            <p:nvGrpSpPr>
              <p:cNvPr id="277" name="Gruppo 276"/>
              <p:cNvGrpSpPr/>
              <p:nvPr/>
            </p:nvGrpSpPr>
            <p:grpSpPr>
              <a:xfrm>
                <a:off x="7875491" y="1397612"/>
                <a:ext cx="2056529" cy="1255227"/>
                <a:chOff x="9408367" y="4756855"/>
                <a:chExt cx="2060838" cy="1255227"/>
              </a:xfrm>
            </p:grpSpPr>
            <p:grpSp>
              <p:nvGrpSpPr>
                <p:cNvPr id="282" name="Group 31"/>
                <p:cNvGrpSpPr/>
                <p:nvPr/>
              </p:nvGrpSpPr>
              <p:grpSpPr>
                <a:xfrm>
                  <a:off x="9408367" y="4756855"/>
                  <a:ext cx="2056299" cy="1255227"/>
                  <a:chOff x="6108269" y="4980760"/>
                  <a:chExt cx="3497353" cy="2143838"/>
                </a:xfrm>
              </p:grpSpPr>
              <p:sp>
                <p:nvSpPr>
                  <p:cNvPr id="284" name="Rounded Rectangle 29"/>
                  <p:cNvSpPr/>
                  <p:nvPr/>
                </p:nvSpPr>
                <p:spPr>
                  <a:xfrm>
                    <a:off x="6108269" y="5551119"/>
                    <a:ext cx="3497353" cy="157347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85" name="TextBox 30"/>
                  <p:cNvSpPr txBox="1"/>
                  <p:nvPr/>
                </p:nvSpPr>
                <p:spPr>
                  <a:xfrm>
                    <a:off x="6359574" y="4980760"/>
                    <a:ext cx="2968172" cy="5212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it-IT" sz="1600" dirty="0" smtClean="0"/>
                      <a:t>Device [10:100]</a:t>
                    </a:r>
                    <a:endParaRPr lang="it-IT" sz="1600" dirty="0"/>
                  </a:p>
                </p:txBody>
              </p:sp>
            </p:grpSp>
            <p:sp>
              <p:nvSpPr>
                <p:cNvPr id="283" name="TextBox 33"/>
                <p:cNvSpPr txBox="1"/>
                <p:nvPr/>
              </p:nvSpPr>
              <p:spPr>
                <a:xfrm>
                  <a:off x="9691595" y="5218489"/>
                  <a:ext cx="1777610" cy="66590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400" u="sng" dirty="0" smtClean="0"/>
                    <a:t>Presentation</a:t>
                  </a:r>
                </a:p>
                <a:p>
                  <a:r>
                    <a:rPr lang="it-IT" sz="1400" dirty="0" smtClean="0"/>
                    <a:t>Technical </a:t>
                  </a:r>
                  <a:r>
                    <a:rPr lang="it-IT" sz="1400" dirty="0" err="1" smtClean="0"/>
                    <a:t>Characteristics</a:t>
                  </a:r>
                  <a:endParaRPr lang="it-IT" sz="1400" dirty="0" smtClean="0"/>
                </a:p>
                <a:p>
                  <a:r>
                    <a:rPr lang="it-IT" sz="1400" dirty="0" smtClean="0"/>
                    <a:t>Form for </a:t>
                  </a:r>
                  <a:r>
                    <a:rPr lang="it-IT" sz="1400" dirty="0" err="1" smtClean="0"/>
                    <a:t>buying</a:t>
                  </a:r>
                  <a:r>
                    <a:rPr lang="it-IT" sz="1400" dirty="0" smtClean="0"/>
                    <a:t> </a:t>
                  </a:r>
                  <a:r>
                    <a:rPr lang="it-IT" sz="1400" dirty="0" err="1" smtClean="0"/>
                    <a:t>device</a:t>
                  </a:r>
                  <a:endParaRPr lang="it-IT" sz="1400" dirty="0" smtClean="0"/>
                </a:p>
              </p:txBody>
            </p:sp>
          </p:grpSp>
          <p:sp>
            <p:nvSpPr>
              <p:cNvPr id="280" name="Oval 32"/>
              <p:cNvSpPr/>
              <p:nvPr/>
            </p:nvSpPr>
            <p:spPr>
              <a:xfrm>
                <a:off x="8043267" y="1952491"/>
                <a:ext cx="112635" cy="11683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sp>
            <p:nvSpPr>
              <p:cNvPr id="281" name="Rettangolo arrotondato 280"/>
              <p:cNvSpPr/>
              <p:nvPr/>
            </p:nvSpPr>
            <p:spPr>
              <a:xfrm>
                <a:off x="7926342" y="1778617"/>
                <a:ext cx="1951083" cy="8305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95" name="Oval 32"/>
            <p:cNvSpPr/>
            <p:nvPr/>
          </p:nvSpPr>
          <p:spPr>
            <a:xfrm>
              <a:off x="1437219" y="145580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80" name="Gruppo 79"/>
          <p:cNvGrpSpPr/>
          <p:nvPr/>
        </p:nvGrpSpPr>
        <p:grpSpPr>
          <a:xfrm>
            <a:off x="2259051" y="4113344"/>
            <a:ext cx="2190188" cy="1072687"/>
            <a:chOff x="1331916" y="4126188"/>
            <a:chExt cx="2190188" cy="1072687"/>
          </a:xfrm>
        </p:grpSpPr>
        <p:sp>
          <p:nvSpPr>
            <p:cNvPr id="293" name="Rounded Rectangle 29"/>
            <p:cNvSpPr/>
            <p:nvPr/>
          </p:nvSpPr>
          <p:spPr>
            <a:xfrm>
              <a:off x="1331916" y="4126188"/>
              <a:ext cx="2071362" cy="75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dirty="0"/>
            </a:p>
          </p:txBody>
        </p:sp>
        <p:sp>
          <p:nvSpPr>
            <p:cNvPr id="294" name="TextBox 30"/>
            <p:cNvSpPr txBox="1"/>
            <p:nvPr/>
          </p:nvSpPr>
          <p:spPr>
            <a:xfrm>
              <a:off x="1378943" y="4857226"/>
              <a:ext cx="2143161" cy="341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600" dirty="0" smtClean="0"/>
                <a:t>Assistance Service [50]</a:t>
              </a:r>
              <a:endParaRPr lang="it-IT" sz="1600" dirty="0"/>
            </a:p>
          </p:txBody>
        </p:sp>
        <p:sp>
          <p:nvSpPr>
            <p:cNvPr id="292" name="TextBox 33"/>
            <p:cNvSpPr txBox="1"/>
            <p:nvPr/>
          </p:nvSpPr>
          <p:spPr>
            <a:xfrm>
              <a:off x="1695701" y="4396135"/>
              <a:ext cx="1688075" cy="21610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u="sng" dirty="0" err="1" smtClean="0"/>
                <a:t>Description</a:t>
              </a:r>
              <a:endParaRPr lang="it-IT" sz="1400" u="sng" dirty="0" smtClean="0"/>
            </a:p>
          </p:txBody>
        </p:sp>
        <p:sp>
          <p:nvSpPr>
            <p:cNvPr id="290" name="Rettangolo arrotondato 289"/>
            <p:cNvSpPr/>
            <p:nvPr/>
          </p:nvSpPr>
          <p:spPr>
            <a:xfrm>
              <a:off x="1383247" y="4180735"/>
              <a:ext cx="1969493" cy="646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6" name="Oval 32"/>
            <p:cNvSpPr/>
            <p:nvPr/>
          </p:nvSpPr>
          <p:spPr>
            <a:xfrm>
              <a:off x="1595311" y="4439388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297" name="Group 26"/>
          <p:cNvGrpSpPr/>
          <p:nvPr/>
        </p:nvGrpSpPr>
        <p:grpSpPr>
          <a:xfrm>
            <a:off x="6442189" y="1124744"/>
            <a:ext cx="383334" cy="372059"/>
            <a:chOff x="4114800" y="2590800"/>
            <a:chExt cx="1524000" cy="1535668"/>
          </a:xfrm>
        </p:grpSpPr>
        <p:sp>
          <p:nvSpPr>
            <p:cNvPr id="298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9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0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1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02" name="Straight Connector 36"/>
          <p:cNvCxnSpPr>
            <a:stCxn id="298" idx="2"/>
          </p:cNvCxnSpPr>
          <p:nvPr/>
        </p:nvCxnSpPr>
        <p:spPr>
          <a:xfrm flipH="1" flipV="1">
            <a:off x="4543649" y="1298784"/>
            <a:ext cx="1898540" cy="1199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6"/>
          <p:cNvCxnSpPr>
            <a:endCxn id="298" idx="6"/>
          </p:cNvCxnSpPr>
          <p:nvPr/>
        </p:nvCxnSpPr>
        <p:spPr>
          <a:xfrm flipH="1">
            <a:off x="6825523" y="1309990"/>
            <a:ext cx="1948768" cy="78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TextBox 35"/>
          <p:cNvSpPr txBox="1"/>
          <p:nvPr/>
        </p:nvSpPr>
        <p:spPr>
          <a:xfrm>
            <a:off x="5735960" y="620688"/>
            <a:ext cx="172819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/>
              <a:t>Available</a:t>
            </a:r>
            <a:r>
              <a:rPr lang="it-IT" sz="1400" dirty="0" smtClean="0"/>
              <a:t> SL Service</a:t>
            </a:r>
          </a:p>
          <a:p>
            <a:pPr algn="ctr"/>
            <a:r>
              <a:rPr lang="it-IT" sz="1400" dirty="0" smtClean="0"/>
              <a:t>1:5</a:t>
            </a:r>
            <a:endParaRPr lang="it-IT" sz="1400" dirty="0"/>
          </a:p>
        </p:txBody>
      </p:sp>
      <p:grpSp>
        <p:nvGrpSpPr>
          <p:cNvPr id="306" name="Group 26"/>
          <p:cNvGrpSpPr/>
          <p:nvPr/>
        </p:nvGrpSpPr>
        <p:grpSpPr>
          <a:xfrm>
            <a:off x="3575720" y="2883761"/>
            <a:ext cx="383334" cy="372059"/>
            <a:chOff x="4114800" y="2590800"/>
            <a:chExt cx="1524000" cy="1535668"/>
          </a:xfrm>
        </p:grpSpPr>
        <p:sp>
          <p:nvSpPr>
            <p:cNvPr id="307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08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9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0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1" name="Straight Connector 36"/>
          <p:cNvCxnSpPr>
            <a:stCxn id="307" idx="0"/>
          </p:cNvCxnSpPr>
          <p:nvPr/>
        </p:nvCxnSpPr>
        <p:spPr>
          <a:xfrm flipV="1">
            <a:off x="3767387" y="2068577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6"/>
          <p:cNvCxnSpPr>
            <a:endCxn id="307" idx="4"/>
          </p:cNvCxnSpPr>
          <p:nvPr/>
        </p:nvCxnSpPr>
        <p:spPr>
          <a:xfrm flipV="1">
            <a:off x="3767387" y="3255820"/>
            <a:ext cx="0" cy="857523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3" name="TextBox 35"/>
          <p:cNvSpPr txBox="1"/>
          <p:nvPr/>
        </p:nvSpPr>
        <p:spPr>
          <a:xfrm>
            <a:off x="3863752" y="2827304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Assistance For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grpSp>
        <p:nvGrpSpPr>
          <p:cNvPr id="314" name="Group 26"/>
          <p:cNvGrpSpPr/>
          <p:nvPr/>
        </p:nvGrpSpPr>
        <p:grpSpPr>
          <a:xfrm>
            <a:off x="2832346" y="2883760"/>
            <a:ext cx="383334" cy="372059"/>
            <a:chOff x="4114800" y="2590800"/>
            <a:chExt cx="1524000" cy="1535668"/>
          </a:xfrm>
        </p:grpSpPr>
        <p:sp>
          <p:nvSpPr>
            <p:cNvPr id="315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6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7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8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9" name="Straight Connector 36"/>
          <p:cNvCxnSpPr/>
          <p:nvPr/>
        </p:nvCxnSpPr>
        <p:spPr>
          <a:xfrm flipV="1">
            <a:off x="3020687" y="3261888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6"/>
          <p:cNvCxnSpPr/>
          <p:nvPr/>
        </p:nvCxnSpPr>
        <p:spPr>
          <a:xfrm>
            <a:off x="3020687" y="2026238"/>
            <a:ext cx="0" cy="83971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5"/>
          <p:cNvSpPr txBox="1"/>
          <p:nvPr/>
        </p:nvSpPr>
        <p:spPr>
          <a:xfrm>
            <a:off x="933967" y="767821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Devices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[5]</a:t>
            </a:r>
            <a:endParaRPr lang="it-IT" sz="1300" dirty="0"/>
          </a:p>
        </p:txBody>
      </p:sp>
      <p:sp>
        <p:nvSpPr>
          <p:cNvPr id="98" name="Left Arrow 74"/>
          <p:cNvSpPr/>
          <p:nvPr/>
        </p:nvSpPr>
        <p:spPr>
          <a:xfrm rot="10800000">
            <a:off x="1802310" y="1342021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3" name="TextBox 35"/>
          <p:cNvSpPr txBox="1"/>
          <p:nvPr/>
        </p:nvSpPr>
        <p:spPr>
          <a:xfrm>
            <a:off x="1554401" y="2998942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Device(s)_2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sp>
        <p:nvSpPr>
          <p:cNvPr id="125" name="Left Arrow 74"/>
          <p:cNvSpPr/>
          <p:nvPr/>
        </p:nvSpPr>
        <p:spPr>
          <a:xfrm rot="10800000">
            <a:off x="819285" y="1327822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33" name="Group 11"/>
          <p:cNvGrpSpPr/>
          <p:nvPr/>
        </p:nvGrpSpPr>
        <p:grpSpPr>
          <a:xfrm>
            <a:off x="233810" y="1282161"/>
            <a:ext cx="450828" cy="508327"/>
            <a:chOff x="4318000" y="2493818"/>
            <a:chExt cx="2921000" cy="3297382"/>
          </a:xfrm>
        </p:grpSpPr>
        <p:grpSp>
          <p:nvGrpSpPr>
            <p:cNvPr id="134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36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7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5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0" name="TextBox 35"/>
          <p:cNvSpPr txBox="1"/>
          <p:nvPr/>
        </p:nvSpPr>
        <p:spPr>
          <a:xfrm>
            <a:off x="-114699" y="791829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grpSp>
        <p:nvGrpSpPr>
          <p:cNvPr id="141" name="Group 31"/>
          <p:cNvGrpSpPr/>
          <p:nvPr/>
        </p:nvGrpSpPr>
        <p:grpSpPr>
          <a:xfrm>
            <a:off x="3407588" y="5475971"/>
            <a:ext cx="466281" cy="498248"/>
            <a:chOff x="6257635" y="827263"/>
            <a:chExt cx="2516909" cy="2898229"/>
          </a:xfrm>
        </p:grpSpPr>
        <p:sp>
          <p:nvSpPr>
            <p:cNvPr id="14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43" name="Group 4"/>
            <p:cNvGrpSpPr/>
            <p:nvPr/>
          </p:nvGrpSpPr>
          <p:grpSpPr>
            <a:xfrm>
              <a:off x="6502095" y="915164"/>
              <a:ext cx="2043969" cy="2185649"/>
              <a:chOff x="4114798" y="2590802"/>
              <a:chExt cx="1524004" cy="1535668"/>
            </a:xfrm>
          </p:grpSpPr>
          <p:sp>
            <p:nvSpPr>
              <p:cNvPr id="145" name="Oval 26"/>
              <p:cNvSpPr/>
              <p:nvPr/>
            </p:nvSpPr>
            <p:spPr>
              <a:xfrm>
                <a:off x="4114798" y="2590802"/>
                <a:ext cx="1524004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4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9" name="TextBox 35"/>
          <p:cNvSpPr txBox="1"/>
          <p:nvPr/>
        </p:nvSpPr>
        <p:spPr>
          <a:xfrm>
            <a:off x="3840276" y="5452811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Assistance Services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50" name="Left Arrow 74"/>
          <p:cNvSpPr/>
          <p:nvPr/>
        </p:nvSpPr>
        <p:spPr>
          <a:xfrm rot="5400000">
            <a:off x="3112963" y="5142768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51" name="Left Arrow 74"/>
          <p:cNvSpPr/>
          <p:nvPr/>
        </p:nvSpPr>
        <p:spPr>
          <a:xfrm rot="5400000">
            <a:off x="3488975" y="5936074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52" name="Group 11"/>
          <p:cNvGrpSpPr/>
          <p:nvPr/>
        </p:nvGrpSpPr>
        <p:grpSpPr>
          <a:xfrm>
            <a:off x="3407588" y="6377057"/>
            <a:ext cx="450828" cy="508327"/>
            <a:chOff x="4318000" y="2493818"/>
            <a:chExt cx="2921000" cy="3297382"/>
          </a:xfrm>
        </p:grpSpPr>
        <p:grpSp>
          <p:nvGrpSpPr>
            <p:cNvPr id="153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55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6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7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8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4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9" name="TextBox 35"/>
          <p:cNvSpPr txBox="1"/>
          <p:nvPr/>
        </p:nvSpPr>
        <p:spPr>
          <a:xfrm>
            <a:off x="3854619" y="6348475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Assistance Services</a:t>
            </a:r>
            <a:endParaRPr lang="it-IT" sz="1300" dirty="0"/>
          </a:p>
        </p:txBody>
      </p:sp>
      <p:grpSp>
        <p:nvGrpSpPr>
          <p:cNvPr id="160" name="Group 11"/>
          <p:cNvGrpSpPr/>
          <p:nvPr/>
        </p:nvGrpSpPr>
        <p:grpSpPr>
          <a:xfrm>
            <a:off x="2683250" y="5477532"/>
            <a:ext cx="450828" cy="508327"/>
            <a:chOff x="4318000" y="2493818"/>
            <a:chExt cx="2921000" cy="3297382"/>
          </a:xfrm>
        </p:grpSpPr>
        <p:grpSp>
          <p:nvGrpSpPr>
            <p:cNvPr id="16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3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4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5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6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62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7" name="TextBox 35"/>
          <p:cNvSpPr txBox="1"/>
          <p:nvPr/>
        </p:nvSpPr>
        <p:spPr>
          <a:xfrm>
            <a:off x="1415480" y="5500772"/>
            <a:ext cx="1558200" cy="29238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Highlights</a:t>
            </a:r>
            <a:endParaRPr lang="it-IT" sz="1300" dirty="0"/>
          </a:p>
        </p:txBody>
      </p:sp>
      <p:grpSp>
        <p:nvGrpSpPr>
          <p:cNvPr id="168" name="Group 31"/>
          <p:cNvGrpSpPr/>
          <p:nvPr/>
        </p:nvGrpSpPr>
        <p:grpSpPr>
          <a:xfrm>
            <a:off x="9840416" y="2570712"/>
            <a:ext cx="466281" cy="498248"/>
            <a:chOff x="6257635" y="827263"/>
            <a:chExt cx="2516909" cy="2898229"/>
          </a:xfrm>
        </p:grpSpPr>
        <p:sp>
          <p:nvSpPr>
            <p:cNvPr id="169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1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80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81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2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3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9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4" name="TextBox 35"/>
          <p:cNvSpPr txBox="1"/>
          <p:nvPr/>
        </p:nvSpPr>
        <p:spPr>
          <a:xfrm>
            <a:off x="10235457" y="2513530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SL </a:t>
            </a:r>
            <a:r>
              <a:rPr lang="it-IT" sz="1300" dirty="0" err="1" smtClean="0"/>
              <a:t>Serices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85" name="Left Arrow 74"/>
          <p:cNvSpPr/>
          <p:nvPr/>
        </p:nvSpPr>
        <p:spPr>
          <a:xfrm rot="5400000">
            <a:off x="9923334" y="2158007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86" name="Left Arrow 74"/>
          <p:cNvSpPr/>
          <p:nvPr/>
        </p:nvSpPr>
        <p:spPr>
          <a:xfrm rot="5400000">
            <a:off x="9923333" y="3044868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87" name="Group 11"/>
          <p:cNvGrpSpPr/>
          <p:nvPr/>
        </p:nvGrpSpPr>
        <p:grpSpPr>
          <a:xfrm>
            <a:off x="9848142" y="3496737"/>
            <a:ext cx="450828" cy="508327"/>
            <a:chOff x="4318000" y="2493818"/>
            <a:chExt cx="2921000" cy="3297382"/>
          </a:xfrm>
        </p:grpSpPr>
        <p:grpSp>
          <p:nvGrpSpPr>
            <p:cNvPr id="18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9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89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4" name="TextBox 35"/>
          <p:cNvSpPr txBox="1"/>
          <p:nvPr/>
        </p:nvSpPr>
        <p:spPr>
          <a:xfrm>
            <a:off x="10255243" y="3440613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SL Services</a:t>
            </a:r>
            <a:endParaRPr lang="it-IT" sz="1300" dirty="0"/>
          </a:p>
        </p:txBody>
      </p:sp>
      <p:sp>
        <p:nvSpPr>
          <p:cNvPr id="196" name="AutoShape 38"/>
          <p:cNvSpPr>
            <a:spLocks noChangeArrowheads="1"/>
          </p:cNvSpPr>
          <p:nvPr/>
        </p:nvSpPr>
        <p:spPr bwMode="auto">
          <a:xfrm rot="19759141">
            <a:off x="6988272" y="2463835"/>
            <a:ext cx="1519454" cy="333208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7" name="AutoShape 38"/>
          <p:cNvSpPr>
            <a:spLocks noChangeArrowheads="1"/>
          </p:cNvSpPr>
          <p:nvPr/>
        </p:nvSpPr>
        <p:spPr bwMode="auto">
          <a:xfrm rot="12770900">
            <a:off x="5010178" y="2478249"/>
            <a:ext cx="1385412" cy="331982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8" name="TextBox 20"/>
          <p:cNvSpPr txBox="1"/>
          <p:nvPr/>
        </p:nvSpPr>
        <p:spPr>
          <a:xfrm>
            <a:off x="5995602" y="3407740"/>
            <a:ext cx="1418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 err="1"/>
              <a:t>Promotions</a:t>
            </a:r>
            <a:endParaRPr lang="it-IT" sz="1300" dirty="0"/>
          </a:p>
        </p:txBody>
      </p:sp>
      <p:grpSp>
        <p:nvGrpSpPr>
          <p:cNvPr id="199" name="Group 11"/>
          <p:cNvGrpSpPr/>
          <p:nvPr/>
        </p:nvGrpSpPr>
        <p:grpSpPr>
          <a:xfrm>
            <a:off x="6466499" y="2975503"/>
            <a:ext cx="450828" cy="508327"/>
            <a:chOff x="4318000" y="2493818"/>
            <a:chExt cx="2921000" cy="3297382"/>
          </a:xfrm>
        </p:grpSpPr>
        <p:grpSp>
          <p:nvGrpSpPr>
            <p:cNvPr id="200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2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3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4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1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5" name="Gruppo 194"/>
          <p:cNvGrpSpPr/>
          <p:nvPr/>
        </p:nvGrpSpPr>
        <p:grpSpPr>
          <a:xfrm>
            <a:off x="7330204" y="3987691"/>
            <a:ext cx="2544136" cy="1096464"/>
            <a:chOff x="9439797" y="4831519"/>
            <a:chExt cx="2276190" cy="1060743"/>
          </a:xfrm>
        </p:grpSpPr>
        <p:grpSp>
          <p:nvGrpSpPr>
            <p:cNvPr id="214" name="Gruppo 213"/>
            <p:cNvGrpSpPr/>
            <p:nvPr/>
          </p:nvGrpSpPr>
          <p:grpSpPr>
            <a:xfrm>
              <a:off x="9439797" y="4831519"/>
              <a:ext cx="2276190" cy="1060743"/>
              <a:chOff x="9151765" y="4561771"/>
              <a:chExt cx="2276190" cy="1060743"/>
            </a:xfrm>
          </p:grpSpPr>
          <p:grpSp>
            <p:nvGrpSpPr>
              <p:cNvPr id="218" name="Group 31"/>
              <p:cNvGrpSpPr/>
              <p:nvPr/>
            </p:nvGrpSpPr>
            <p:grpSpPr>
              <a:xfrm>
                <a:off x="9151765" y="4561771"/>
                <a:ext cx="1775648" cy="1060743"/>
                <a:chOff x="5671842" y="4647573"/>
                <a:chExt cx="3020022" cy="1811674"/>
              </a:xfrm>
            </p:grpSpPr>
            <p:sp>
              <p:nvSpPr>
                <p:cNvPr id="220" name="Rounded Rectangle 29"/>
                <p:cNvSpPr/>
                <p:nvPr/>
              </p:nvSpPr>
              <p:spPr>
                <a:xfrm>
                  <a:off x="6108271" y="5551117"/>
                  <a:ext cx="1897321" cy="90612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21" name="TextBox 30"/>
                <p:cNvSpPr txBox="1"/>
                <p:nvPr/>
              </p:nvSpPr>
              <p:spPr>
                <a:xfrm>
                  <a:off x="5671842" y="4647573"/>
                  <a:ext cx="3020022" cy="99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1600" dirty="0" smtClean="0"/>
                    <a:t>General Information Form</a:t>
                  </a:r>
                  <a:endParaRPr lang="it-IT" sz="1600" dirty="0"/>
                </a:p>
              </p:txBody>
            </p:sp>
            <p:sp>
              <p:nvSpPr>
                <p:cNvPr id="222" name="Rounded Rectangle 29"/>
                <p:cNvSpPr/>
                <p:nvPr/>
              </p:nvSpPr>
              <p:spPr>
                <a:xfrm>
                  <a:off x="6117690" y="5553118"/>
                  <a:ext cx="1897321" cy="90612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</p:grpSp>
          <p:sp>
            <p:nvSpPr>
              <p:cNvPr id="219" name="TextBox 33"/>
              <p:cNvSpPr txBox="1"/>
              <p:nvPr/>
            </p:nvSpPr>
            <p:spPr>
              <a:xfrm>
                <a:off x="9752156" y="5202442"/>
                <a:ext cx="1675799" cy="307777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smtClean="0"/>
                  <a:t>Form</a:t>
                </a:r>
              </a:p>
            </p:txBody>
          </p:sp>
        </p:grpSp>
        <p:sp>
          <p:nvSpPr>
            <p:cNvPr id="217" name="Oval 32"/>
            <p:cNvSpPr/>
            <p:nvPr/>
          </p:nvSpPr>
          <p:spPr>
            <a:xfrm>
              <a:off x="9871392" y="5561279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215" name="Oval 32"/>
          <p:cNvSpPr/>
          <p:nvPr/>
        </p:nvSpPr>
        <p:spPr>
          <a:xfrm>
            <a:off x="2377577" y="1659578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16" name="Oval 32"/>
          <p:cNvSpPr/>
          <p:nvPr/>
        </p:nvSpPr>
        <p:spPr>
          <a:xfrm>
            <a:off x="8965759" y="1807997"/>
            <a:ext cx="129329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0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6"/>
          <p:cNvSpPr/>
          <p:nvPr/>
        </p:nvSpPr>
        <p:spPr>
          <a:xfrm>
            <a:off x="5284407" y="313138"/>
            <a:ext cx="566445" cy="6677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97"/>
          <p:cNvSpPr txBox="1"/>
          <p:nvPr/>
        </p:nvSpPr>
        <p:spPr>
          <a:xfrm>
            <a:off x="5367493" y="385388"/>
            <a:ext cx="40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endParaRPr lang="it-IT" sz="2800" dirty="0" smtClean="0"/>
          </a:p>
        </p:txBody>
      </p:sp>
      <p:sp>
        <p:nvSpPr>
          <p:cNvPr id="7" name="Rectangle 23"/>
          <p:cNvSpPr/>
          <p:nvPr/>
        </p:nvSpPr>
        <p:spPr>
          <a:xfrm>
            <a:off x="289258" y="1122943"/>
            <a:ext cx="1976708" cy="20705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5"/>
          <p:cNvSpPr/>
          <p:nvPr/>
        </p:nvSpPr>
        <p:spPr>
          <a:xfrm>
            <a:off x="2024692" y="884626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nip Single Corner Rectangle 28"/>
          <p:cNvSpPr/>
          <p:nvPr/>
        </p:nvSpPr>
        <p:spPr>
          <a:xfrm>
            <a:off x="818853" y="1276910"/>
            <a:ext cx="1087668" cy="52513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Innovation</a:t>
            </a:r>
            <a:endParaRPr lang="it-IT" sz="1200" dirty="0"/>
          </a:p>
        </p:txBody>
      </p:sp>
      <p:cxnSp>
        <p:nvCxnSpPr>
          <p:cNvPr id="10" name="Straight Arrow Connector 29"/>
          <p:cNvCxnSpPr>
            <a:stCxn id="8" idx="1"/>
          </p:cNvCxnSpPr>
          <p:nvPr/>
        </p:nvCxnSpPr>
        <p:spPr>
          <a:xfrm flipH="1">
            <a:off x="1655230" y="1001811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nip Single Corner Rectangle 32"/>
          <p:cNvSpPr/>
          <p:nvPr/>
        </p:nvSpPr>
        <p:spPr>
          <a:xfrm>
            <a:off x="830973" y="1919196"/>
            <a:ext cx="1075547" cy="50900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Testimonials</a:t>
            </a:r>
          </a:p>
        </p:txBody>
      </p:sp>
      <p:sp>
        <p:nvSpPr>
          <p:cNvPr id="12" name="Snip Single Corner Rectangle 35"/>
          <p:cNvSpPr/>
          <p:nvPr/>
        </p:nvSpPr>
        <p:spPr>
          <a:xfrm>
            <a:off x="826153" y="2554848"/>
            <a:ext cx="1077936" cy="50208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Projects</a:t>
            </a:r>
            <a:endParaRPr lang="it-IT" sz="1200" dirty="0"/>
          </a:p>
        </p:txBody>
      </p:sp>
      <p:sp>
        <p:nvSpPr>
          <p:cNvPr id="13" name="TextBox 50"/>
          <p:cNvSpPr txBox="1"/>
          <p:nvPr/>
        </p:nvSpPr>
        <p:spPr>
          <a:xfrm>
            <a:off x="281940" y="287068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2552" y="789051"/>
            <a:ext cx="1594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WHO WE ARE</a:t>
            </a:r>
            <a:endParaRPr lang="it-IT" sz="1400" dirty="0"/>
          </a:p>
        </p:txBody>
      </p:sp>
      <p:cxnSp>
        <p:nvCxnSpPr>
          <p:cNvPr id="17" name="Shape 54"/>
          <p:cNvCxnSpPr>
            <a:stCxn id="5" idx="2"/>
          </p:cNvCxnSpPr>
          <p:nvPr/>
        </p:nvCxnSpPr>
        <p:spPr>
          <a:xfrm rot="10800000" flipV="1">
            <a:off x="1515044" y="646999"/>
            <a:ext cx="3765597" cy="487857"/>
          </a:xfrm>
          <a:prstGeom prst="bentConnector3">
            <a:avLst>
              <a:gd name="adj1" fmla="val 10000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Quad Arrow 194"/>
          <p:cNvSpPr/>
          <p:nvPr/>
        </p:nvSpPr>
        <p:spPr>
          <a:xfrm>
            <a:off x="5659240" y="60491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hape 54"/>
          <p:cNvCxnSpPr>
            <a:stCxn id="5" idx="2"/>
            <a:endCxn id="114" idx="3"/>
          </p:cNvCxnSpPr>
          <p:nvPr/>
        </p:nvCxnSpPr>
        <p:spPr>
          <a:xfrm rot="10800000" flipV="1">
            <a:off x="3322601" y="646998"/>
            <a:ext cx="1961807" cy="627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hape 54"/>
          <p:cNvCxnSpPr>
            <a:stCxn id="5" idx="0"/>
            <a:endCxn id="190" idx="0"/>
          </p:cNvCxnSpPr>
          <p:nvPr/>
        </p:nvCxnSpPr>
        <p:spPr>
          <a:xfrm>
            <a:off x="5850852" y="646998"/>
            <a:ext cx="5158017" cy="4510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69"/>
          <p:cNvCxnSpPr>
            <a:endCxn id="212" idx="3"/>
          </p:cNvCxnSpPr>
          <p:nvPr/>
        </p:nvCxnSpPr>
        <p:spPr>
          <a:xfrm>
            <a:off x="3479702" y="2017188"/>
            <a:ext cx="541888" cy="79504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asellaDiTesto 161"/>
          <p:cNvSpPr txBox="1"/>
          <p:nvPr/>
        </p:nvSpPr>
        <p:spPr>
          <a:xfrm>
            <a:off x="424071" y="115286"/>
            <a:ext cx="229365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P-IDM Schema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2711624" y="1234451"/>
            <a:ext cx="1259148" cy="807806"/>
            <a:chOff x="3611368" y="1743964"/>
            <a:chExt cx="1492030" cy="957212"/>
          </a:xfrm>
        </p:grpSpPr>
        <p:sp>
          <p:nvSpPr>
            <p:cNvPr id="114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5" name="TextBox 11"/>
            <p:cNvSpPr txBox="1"/>
            <p:nvPr/>
          </p:nvSpPr>
          <p:spPr>
            <a:xfrm>
              <a:off x="3611368" y="2372944"/>
              <a:ext cx="1492030" cy="32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AS</a:t>
              </a:r>
            </a:p>
          </p:txBody>
        </p:sp>
        <p:sp>
          <p:nvSpPr>
            <p:cNvPr id="186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Quad Arrow 194"/>
          <p:cNvSpPr/>
          <p:nvPr/>
        </p:nvSpPr>
        <p:spPr>
          <a:xfrm>
            <a:off x="268682" y="1084384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23"/>
          <p:cNvSpPr/>
          <p:nvPr/>
        </p:nvSpPr>
        <p:spPr>
          <a:xfrm>
            <a:off x="9964881" y="1098091"/>
            <a:ext cx="2087976" cy="33954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Rectangle 25"/>
          <p:cNvSpPr/>
          <p:nvPr/>
        </p:nvSpPr>
        <p:spPr>
          <a:xfrm>
            <a:off x="11376609" y="849673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2" name="Snip Single Corner Rectangle 28"/>
          <p:cNvSpPr/>
          <p:nvPr/>
        </p:nvSpPr>
        <p:spPr>
          <a:xfrm>
            <a:off x="10450942" y="1226467"/>
            <a:ext cx="1366546" cy="8202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Group </a:t>
            </a:r>
            <a:r>
              <a:rPr lang="it-IT" sz="1200" dirty="0" err="1"/>
              <a:t>Description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</a:t>
            </a:r>
          </a:p>
          <a:p>
            <a:pPr algn="ctr"/>
            <a:r>
              <a:rPr lang="it-IT" sz="1200" dirty="0"/>
              <a:t>News</a:t>
            </a:r>
          </a:p>
        </p:txBody>
      </p:sp>
      <p:cxnSp>
        <p:nvCxnSpPr>
          <p:cNvPr id="193" name="Straight Arrow Connector 29"/>
          <p:cNvCxnSpPr>
            <a:stCxn id="191" idx="1"/>
          </p:cNvCxnSpPr>
          <p:nvPr/>
        </p:nvCxnSpPr>
        <p:spPr>
          <a:xfrm flipH="1">
            <a:off x="11007147" y="949552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Snip Single Corner Rectangle 32"/>
          <p:cNvSpPr/>
          <p:nvPr/>
        </p:nvSpPr>
        <p:spPr>
          <a:xfrm>
            <a:off x="10450942" y="2112351"/>
            <a:ext cx="1366546" cy="71961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Governance</a:t>
            </a:r>
            <a:endParaRPr lang="it-IT" sz="1200" dirty="0"/>
          </a:p>
        </p:txBody>
      </p:sp>
      <p:sp>
        <p:nvSpPr>
          <p:cNvPr id="195" name="Snip Single Corner Rectangle 35"/>
          <p:cNvSpPr/>
          <p:nvPr/>
        </p:nvSpPr>
        <p:spPr>
          <a:xfrm>
            <a:off x="10450942" y="2902058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Business &amp; Market</a:t>
            </a:r>
          </a:p>
        </p:txBody>
      </p:sp>
      <p:sp>
        <p:nvSpPr>
          <p:cNvPr id="196" name="TextBox 50"/>
          <p:cNvSpPr txBox="1"/>
          <p:nvPr/>
        </p:nvSpPr>
        <p:spPr>
          <a:xfrm>
            <a:off x="9949093" y="4160606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97" name="CasellaDiTesto 196"/>
          <p:cNvSpPr txBox="1"/>
          <p:nvPr/>
        </p:nvSpPr>
        <p:spPr>
          <a:xfrm>
            <a:off x="9748855" y="772489"/>
            <a:ext cx="1174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THE GROUP</a:t>
            </a:r>
            <a:endParaRPr lang="it-IT" sz="1400" dirty="0"/>
          </a:p>
        </p:txBody>
      </p:sp>
      <p:sp>
        <p:nvSpPr>
          <p:cNvPr id="198" name="Quad Arrow 194"/>
          <p:cNvSpPr/>
          <p:nvPr/>
        </p:nvSpPr>
        <p:spPr>
          <a:xfrm>
            <a:off x="9912804" y="1049525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32"/>
          <p:cNvSpPr/>
          <p:nvPr/>
        </p:nvSpPr>
        <p:spPr>
          <a:xfrm>
            <a:off x="10578375" y="1284362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00" name="Snip Single Corner Rectangle 35"/>
          <p:cNvSpPr/>
          <p:nvPr/>
        </p:nvSpPr>
        <p:spPr>
          <a:xfrm>
            <a:off x="10463550" y="3693520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For </a:t>
            </a:r>
            <a:r>
              <a:rPr lang="it-IT" sz="1200" dirty="0" err="1"/>
              <a:t>investors</a:t>
            </a:r>
            <a:endParaRPr lang="it-IT" sz="1200" dirty="0"/>
          </a:p>
        </p:txBody>
      </p:sp>
      <p:sp>
        <p:nvSpPr>
          <p:cNvPr id="201" name="Snip Single Corner Rectangle 6"/>
          <p:cNvSpPr/>
          <p:nvPr/>
        </p:nvSpPr>
        <p:spPr>
          <a:xfrm>
            <a:off x="2814471" y="2338447"/>
            <a:ext cx="363677" cy="502895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2" name="TextBox 11"/>
          <p:cNvSpPr txBox="1"/>
          <p:nvPr/>
        </p:nvSpPr>
        <p:spPr>
          <a:xfrm>
            <a:off x="2554922" y="2817119"/>
            <a:ext cx="8237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chemeClr val="dk1"/>
                </a:solidFill>
              </a:rPr>
              <a:t>Highlights</a:t>
            </a:r>
            <a:endParaRPr lang="it-IT" sz="1200" dirty="0">
              <a:solidFill>
                <a:schemeClr val="dk1"/>
              </a:solidFill>
            </a:endParaRPr>
          </a:p>
        </p:txBody>
      </p:sp>
      <p:grpSp>
        <p:nvGrpSpPr>
          <p:cNvPr id="203" name="Group 143"/>
          <p:cNvGrpSpPr/>
          <p:nvPr/>
        </p:nvGrpSpPr>
        <p:grpSpPr>
          <a:xfrm>
            <a:off x="2628326" y="2290154"/>
            <a:ext cx="322419" cy="359202"/>
            <a:chOff x="4318000" y="2493818"/>
            <a:chExt cx="2921000" cy="3297382"/>
          </a:xfrm>
        </p:grpSpPr>
        <p:grpSp>
          <p:nvGrpSpPr>
            <p:cNvPr id="20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6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7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8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9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4" name="Connettore 2 73"/>
          <p:cNvCxnSpPr>
            <a:endCxn id="201" idx="3"/>
          </p:cNvCxnSpPr>
          <p:nvPr/>
        </p:nvCxnSpPr>
        <p:spPr>
          <a:xfrm flipH="1">
            <a:off x="2996310" y="2038140"/>
            <a:ext cx="204080" cy="3003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6" name="Gruppo 295"/>
          <p:cNvGrpSpPr/>
          <p:nvPr/>
        </p:nvGrpSpPr>
        <p:grpSpPr>
          <a:xfrm>
            <a:off x="3465111" y="2726279"/>
            <a:ext cx="1069008" cy="1013816"/>
            <a:chOff x="4324008" y="3059537"/>
            <a:chExt cx="1069008" cy="1013816"/>
          </a:xfrm>
        </p:grpSpPr>
        <p:sp>
          <p:nvSpPr>
            <p:cNvPr id="212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3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AS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22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222" name="Oval 30"/>
              <p:cNvSpPr/>
              <p:nvPr/>
            </p:nvSpPr>
            <p:spPr>
              <a:xfrm>
                <a:off x="6366163" y="827263"/>
                <a:ext cx="2304475" cy="237083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23" name="Group 4"/>
              <p:cNvGrpSpPr/>
              <p:nvPr/>
            </p:nvGrpSpPr>
            <p:grpSpPr>
              <a:xfrm>
                <a:off x="6506932" y="954359"/>
                <a:ext cx="2039124" cy="2116639"/>
                <a:chOff x="4118403" y="2618342"/>
                <a:chExt cx="1520391" cy="1487181"/>
              </a:xfrm>
            </p:grpSpPr>
            <p:sp>
              <p:nvSpPr>
                <p:cNvPr id="225" name="Oval 26"/>
                <p:cNvSpPr/>
                <p:nvPr/>
              </p:nvSpPr>
              <p:spPr>
                <a:xfrm>
                  <a:off x="4118403" y="2618342"/>
                  <a:ext cx="1520391" cy="1487181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2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262" name="Group 142"/>
          <p:cNvGrpSpPr/>
          <p:nvPr/>
        </p:nvGrpSpPr>
        <p:grpSpPr>
          <a:xfrm>
            <a:off x="13091" y="3668286"/>
            <a:ext cx="2667100" cy="1319463"/>
            <a:chOff x="-841046" y="4185608"/>
            <a:chExt cx="3046228" cy="2443792"/>
          </a:xfrm>
        </p:grpSpPr>
        <p:grpSp>
          <p:nvGrpSpPr>
            <p:cNvPr id="263" name="Group 67"/>
            <p:cNvGrpSpPr/>
            <p:nvPr/>
          </p:nvGrpSpPr>
          <p:grpSpPr>
            <a:xfrm>
              <a:off x="381000" y="4185608"/>
              <a:ext cx="1824182" cy="2443792"/>
              <a:chOff x="436585" y="4109408"/>
              <a:chExt cx="1824182" cy="2443792"/>
            </a:xfrm>
          </p:grpSpPr>
          <p:sp>
            <p:nvSpPr>
              <p:cNvPr id="270" name="Rectangle 65"/>
              <p:cNvSpPr/>
              <p:nvPr/>
            </p:nvSpPr>
            <p:spPr>
              <a:xfrm>
                <a:off x="436585" y="4109408"/>
                <a:ext cx="1824182" cy="244379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1" name="Rectangle 66"/>
              <p:cNvSpPr/>
              <p:nvPr/>
            </p:nvSpPr>
            <p:spPr>
              <a:xfrm>
                <a:off x="512784" y="4188304"/>
                <a:ext cx="1676400" cy="228600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64" name="TextBox 68"/>
            <p:cNvSpPr txBox="1"/>
            <p:nvPr/>
          </p:nvSpPr>
          <p:spPr>
            <a:xfrm>
              <a:off x="-841046" y="4685682"/>
              <a:ext cx="1268588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ASSISTANCE SERVICE [50]</a:t>
              </a:r>
              <a:endParaRPr lang="it-IT" sz="1400" dirty="0"/>
            </a:p>
          </p:txBody>
        </p:sp>
        <p:sp>
          <p:nvSpPr>
            <p:cNvPr id="266" name="Snip Single Corner Rectangle 73"/>
            <p:cNvSpPr/>
            <p:nvPr/>
          </p:nvSpPr>
          <p:spPr>
            <a:xfrm>
              <a:off x="774982" y="4713927"/>
              <a:ext cx="1126754" cy="138715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cxnSp>
        <p:nvCxnSpPr>
          <p:cNvPr id="278" name="Straight Arrow Connector 69"/>
          <p:cNvCxnSpPr>
            <a:stCxn id="202" idx="2"/>
          </p:cNvCxnSpPr>
          <p:nvPr/>
        </p:nvCxnSpPr>
        <p:spPr>
          <a:xfrm flipH="1">
            <a:off x="2171924" y="3094118"/>
            <a:ext cx="794852" cy="551321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69"/>
          <p:cNvCxnSpPr>
            <a:stCxn id="213" idx="2"/>
            <a:endCxn id="270" idx="3"/>
          </p:cNvCxnSpPr>
          <p:nvPr/>
        </p:nvCxnSpPr>
        <p:spPr>
          <a:xfrm flipH="1">
            <a:off x="2680191" y="3740095"/>
            <a:ext cx="1319424" cy="587923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11"/>
          <p:cNvSpPr txBox="1"/>
          <p:nvPr/>
        </p:nvSpPr>
        <p:spPr>
          <a:xfrm>
            <a:off x="2909814" y="4049940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8" name="TextBox 11"/>
          <p:cNvSpPr txBox="1"/>
          <p:nvPr/>
        </p:nvSpPr>
        <p:spPr>
          <a:xfrm>
            <a:off x="2224335" y="322812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9" name="TextBox 11"/>
          <p:cNvSpPr txBox="1"/>
          <p:nvPr/>
        </p:nvSpPr>
        <p:spPr>
          <a:xfrm>
            <a:off x="3347518" y="2144101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298" name="Straight Arrow Connector 69"/>
          <p:cNvCxnSpPr>
            <a:endCxn id="311" idx="3"/>
          </p:cNvCxnSpPr>
          <p:nvPr/>
        </p:nvCxnSpPr>
        <p:spPr>
          <a:xfrm>
            <a:off x="6330181" y="2064754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uppo 298"/>
          <p:cNvGrpSpPr/>
          <p:nvPr/>
        </p:nvGrpSpPr>
        <p:grpSpPr>
          <a:xfrm>
            <a:off x="5616873" y="1271202"/>
            <a:ext cx="1577317" cy="797667"/>
            <a:chOff x="3480989" y="1743964"/>
            <a:chExt cx="1869045" cy="945198"/>
          </a:xfrm>
        </p:grpSpPr>
        <p:sp>
          <p:nvSpPr>
            <p:cNvPr id="300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1" name="TextBox 11"/>
            <p:cNvSpPr txBox="1"/>
            <p:nvPr/>
          </p:nvSpPr>
          <p:spPr>
            <a:xfrm>
              <a:off x="3480989" y="2360932"/>
              <a:ext cx="1869045" cy="3282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</a:t>
              </a:r>
              <a:r>
                <a:rPr lang="it-IT" sz="1200" dirty="0" smtClean="0">
                  <a:solidFill>
                    <a:schemeClr val="dk1"/>
                  </a:solidFill>
                </a:rPr>
                <a:t>of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03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uppo 309"/>
          <p:cNvGrpSpPr/>
          <p:nvPr/>
        </p:nvGrpSpPr>
        <p:grpSpPr>
          <a:xfrm>
            <a:off x="5781331" y="2549678"/>
            <a:ext cx="1069008" cy="1013816"/>
            <a:chOff x="4324008" y="3059537"/>
            <a:chExt cx="1069008" cy="1013816"/>
          </a:xfrm>
        </p:grpSpPr>
        <p:sp>
          <p:nvSpPr>
            <p:cNvPr id="311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2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r>
                <a:rPr lang="it-IT" sz="1200" dirty="0" smtClean="0">
                  <a:solidFill>
                    <a:schemeClr val="dk1"/>
                  </a:solidFill>
                </a:rPr>
                <a:t>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[5]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13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14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5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17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18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19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20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16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21" name="TextBox 11"/>
          <p:cNvSpPr txBox="1"/>
          <p:nvPr/>
        </p:nvSpPr>
        <p:spPr>
          <a:xfrm>
            <a:off x="6015294" y="205019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46" name="Straight Arrow Connector 69"/>
          <p:cNvCxnSpPr>
            <a:stCxn id="349" idx="2"/>
            <a:endCxn id="359" idx="3"/>
          </p:cNvCxnSpPr>
          <p:nvPr/>
        </p:nvCxnSpPr>
        <p:spPr>
          <a:xfrm>
            <a:off x="8643789" y="2675160"/>
            <a:ext cx="320540" cy="4572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7" name="Gruppo 346"/>
          <p:cNvGrpSpPr/>
          <p:nvPr/>
        </p:nvGrpSpPr>
        <p:grpSpPr>
          <a:xfrm>
            <a:off x="8014215" y="1730728"/>
            <a:ext cx="1259148" cy="944431"/>
            <a:chOff x="3650635" y="1743964"/>
            <a:chExt cx="1492030" cy="1119106"/>
          </a:xfrm>
        </p:grpSpPr>
        <p:sp>
          <p:nvSpPr>
            <p:cNvPr id="34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9" name="TextBox 11"/>
            <p:cNvSpPr txBox="1"/>
            <p:nvPr/>
          </p:nvSpPr>
          <p:spPr>
            <a:xfrm>
              <a:off x="3650635" y="2316019"/>
              <a:ext cx="1492030" cy="5470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</a:t>
              </a:r>
              <a:r>
                <a:rPr lang="it-IT" sz="1200" dirty="0" smtClean="0">
                  <a:solidFill>
                    <a:schemeClr val="dk1"/>
                  </a:solidFill>
                </a:rPr>
                <a:t>SL Services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5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uppo 357"/>
          <p:cNvGrpSpPr/>
          <p:nvPr/>
        </p:nvGrpSpPr>
        <p:grpSpPr>
          <a:xfrm>
            <a:off x="8407850" y="3046468"/>
            <a:ext cx="1069008" cy="1013816"/>
            <a:chOff x="4324008" y="3059537"/>
            <a:chExt cx="1069008" cy="1013816"/>
          </a:xfrm>
        </p:grpSpPr>
        <p:sp>
          <p:nvSpPr>
            <p:cNvPr id="359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0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SL Services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6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62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63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65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6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6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69" name="TextBox 11"/>
          <p:cNvSpPr txBox="1"/>
          <p:nvPr/>
        </p:nvSpPr>
        <p:spPr>
          <a:xfrm>
            <a:off x="8403222" y="2582857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70" name="Shape 54"/>
          <p:cNvCxnSpPr>
            <a:stCxn id="5" idx="0"/>
            <a:endCxn id="300" idx="3"/>
          </p:cNvCxnSpPr>
          <p:nvPr/>
        </p:nvCxnSpPr>
        <p:spPr>
          <a:xfrm>
            <a:off x="5850852" y="646998"/>
            <a:ext cx="487026" cy="6640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0" name="Shape 54"/>
          <p:cNvCxnSpPr>
            <a:stCxn id="5" idx="0"/>
            <a:endCxn id="348" idx="3"/>
          </p:cNvCxnSpPr>
          <p:nvPr/>
        </p:nvCxnSpPr>
        <p:spPr>
          <a:xfrm>
            <a:off x="5850852" y="646998"/>
            <a:ext cx="2741201" cy="11235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5" name="Group 142"/>
          <p:cNvGrpSpPr/>
          <p:nvPr/>
        </p:nvGrpSpPr>
        <p:grpSpPr>
          <a:xfrm>
            <a:off x="4736166" y="3888904"/>
            <a:ext cx="2014444" cy="2873332"/>
            <a:chOff x="-89383" y="3885758"/>
            <a:chExt cx="2300797" cy="3092318"/>
          </a:xfrm>
        </p:grpSpPr>
        <p:grpSp>
          <p:nvGrpSpPr>
            <p:cNvPr id="386" name="Group 67"/>
            <p:cNvGrpSpPr/>
            <p:nvPr/>
          </p:nvGrpSpPr>
          <p:grpSpPr>
            <a:xfrm>
              <a:off x="-89383" y="4185607"/>
              <a:ext cx="2300797" cy="2792469"/>
              <a:chOff x="-33798" y="4109407"/>
              <a:chExt cx="2300797" cy="2792469"/>
            </a:xfrm>
          </p:grpSpPr>
          <p:sp>
            <p:nvSpPr>
              <p:cNvPr id="389" name="Rectangle 65"/>
              <p:cNvSpPr/>
              <p:nvPr/>
            </p:nvSpPr>
            <p:spPr>
              <a:xfrm>
                <a:off x="-33798" y="4109407"/>
                <a:ext cx="2300797" cy="2792469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0" name="Rectangle 66"/>
              <p:cNvSpPr/>
              <p:nvPr/>
            </p:nvSpPr>
            <p:spPr>
              <a:xfrm>
                <a:off x="80507" y="4188304"/>
                <a:ext cx="2114404" cy="2612165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87" name="TextBox 68"/>
            <p:cNvSpPr txBox="1"/>
            <p:nvPr/>
          </p:nvSpPr>
          <p:spPr>
            <a:xfrm>
              <a:off x="129420" y="3885758"/>
              <a:ext cx="1662174" cy="33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DEVICE [10:100]</a:t>
              </a:r>
              <a:endParaRPr lang="it-IT" sz="1400" dirty="0"/>
            </a:p>
          </p:txBody>
        </p:sp>
        <p:sp>
          <p:nvSpPr>
            <p:cNvPr id="388" name="Snip Single Corner Rectangle 73"/>
            <p:cNvSpPr/>
            <p:nvPr/>
          </p:nvSpPr>
          <p:spPr>
            <a:xfrm>
              <a:off x="634877" y="4414238"/>
              <a:ext cx="1310234" cy="60321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Presentation</a:t>
              </a:r>
              <a:endParaRPr lang="it-IT" sz="1200" dirty="0"/>
            </a:p>
          </p:txBody>
        </p:sp>
      </p:grpSp>
      <p:sp>
        <p:nvSpPr>
          <p:cNvPr id="391" name="Snip Single Corner Rectangle 73"/>
          <p:cNvSpPr/>
          <p:nvPr/>
        </p:nvSpPr>
        <p:spPr>
          <a:xfrm>
            <a:off x="5378716" y="5033042"/>
            <a:ext cx="1149176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Technical </a:t>
            </a:r>
            <a:r>
              <a:rPr lang="it-IT" sz="1200" dirty="0" err="1" smtClean="0"/>
              <a:t>Characteristics</a:t>
            </a:r>
            <a:endParaRPr lang="it-IT" sz="1200" dirty="0"/>
          </a:p>
        </p:txBody>
      </p:sp>
      <p:cxnSp>
        <p:nvCxnSpPr>
          <p:cNvPr id="392" name="Straight Arrow Connector 69"/>
          <p:cNvCxnSpPr/>
          <p:nvPr/>
        </p:nvCxnSpPr>
        <p:spPr>
          <a:xfrm>
            <a:off x="6315835" y="3592766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Rectangle 25"/>
          <p:cNvSpPr/>
          <p:nvPr/>
        </p:nvSpPr>
        <p:spPr>
          <a:xfrm>
            <a:off x="4404251" y="4031925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7" name="Straight Arrow Connector 29"/>
          <p:cNvCxnSpPr>
            <a:stCxn id="396" idx="2"/>
            <a:endCxn id="388" idx="2"/>
          </p:cNvCxnSpPr>
          <p:nvPr/>
        </p:nvCxnSpPr>
        <p:spPr>
          <a:xfrm>
            <a:off x="4675707" y="4231683"/>
            <a:ext cx="694579" cy="428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5" name="TextBox 11"/>
          <p:cNvSpPr txBox="1"/>
          <p:nvPr/>
        </p:nvSpPr>
        <p:spPr>
          <a:xfrm>
            <a:off x="6133613" y="3527104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06" name="Group 142"/>
          <p:cNvGrpSpPr/>
          <p:nvPr/>
        </p:nvGrpSpPr>
        <p:grpSpPr>
          <a:xfrm>
            <a:off x="8531299" y="4803582"/>
            <a:ext cx="3777434" cy="1968942"/>
            <a:chOff x="380999" y="4185608"/>
            <a:chExt cx="4314396" cy="2682442"/>
          </a:xfrm>
        </p:grpSpPr>
        <p:grpSp>
          <p:nvGrpSpPr>
            <p:cNvPr id="407" name="Group 67"/>
            <p:cNvGrpSpPr/>
            <p:nvPr/>
          </p:nvGrpSpPr>
          <p:grpSpPr>
            <a:xfrm>
              <a:off x="380999" y="4185608"/>
              <a:ext cx="3249769" cy="2682442"/>
              <a:chOff x="436584" y="4109408"/>
              <a:chExt cx="3249769" cy="2682442"/>
            </a:xfrm>
          </p:grpSpPr>
          <p:sp>
            <p:nvSpPr>
              <p:cNvPr id="410" name="Rectangle 65"/>
              <p:cNvSpPr/>
              <p:nvPr/>
            </p:nvSpPr>
            <p:spPr>
              <a:xfrm>
                <a:off x="436584" y="4109408"/>
                <a:ext cx="3249769" cy="268244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1" name="Rectangle 66"/>
              <p:cNvSpPr/>
              <p:nvPr/>
            </p:nvSpPr>
            <p:spPr>
              <a:xfrm>
                <a:off x="512784" y="4188305"/>
                <a:ext cx="3093260" cy="250924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08" name="TextBox 68"/>
            <p:cNvSpPr txBox="1"/>
            <p:nvPr/>
          </p:nvSpPr>
          <p:spPr>
            <a:xfrm>
              <a:off x="3630769" y="4543310"/>
              <a:ext cx="1064626" cy="100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SL SERVICE [10:50]</a:t>
              </a:r>
              <a:endParaRPr lang="it-IT" sz="1400" dirty="0"/>
            </a:p>
          </p:txBody>
        </p:sp>
        <p:sp>
          <p:nvSpPr>
            <p:cNvPr id="409" name="Snip Single Corner Rectangle 73"/>
            <p:cNvSpPr/>
            <p:nvPr/>
          </p:nvSpPr>
          <p:spPr>
            <a:xfrm>
              <a:off x="633984" y="4465130"/>
              <a:ext cx="1310235" cy="81448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sp>
        <p:nvSpPr>
          <p:cNvPr id="412" name="Snip Single Corner Rectangle 73"/>
          <p:cNvSpPr/>
          <p:nvPr/>
        </p:nvSpPr>
        <p:spPr>
          <a:xfrm>
            <a:off x="10056440" y="5016070"/>
            <a:ext cx="1109513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Activation</a:t>
            </a:r>
            <a:r>
              <a:rPr lang="it-IT" sz="1200" dirty="0" smtClean="0"/>
              <a:t> and </a:t>
            </a:r>
            <a:r>
              <a:rPr lang="it-IT" sz="1200" dirty="0" err="1" smtClean="0"/>
              <a:t>Rules</a:t>
            </a:r>
            <a:endParaRPr lang="it-IT" sz="1200" dirty="0"/>
          </a:p>
        </p:txBody>
      </p:sp>
      <p:cxnSp>
        <p:nvCxnSpPr>
          <p:cNvPr id="413" name="Straight Arrow Connector 69"/>
          <p:cNvCxnSpPr/>
          <p:nvPr/>
        </p:nvCxnSpPr>
        <p:spPr>
          <a:xfrm>
            <a:off x="9143970" y="4067574"/>
            <a:ext cx="274785" cy="717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Rectangle 25"/>
          <p:cNvSpPr/>
          <p:nvPr/>
        </p:nvSpPr>
        <p:spPr>
          <a:xfrm>
            <a:off x="9658936" y="4611401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6" name="Straight Arrow Connector 29"/>
          <p:cNvCxnSpPr>
            <a:stCxn id="415" idx="2"/>
          </p:cNvCxnSpPr>
          <p:nvPr/>
        </p:nvCxnSpPr>
        <p:spPr>
          <a:xfrm flipH="1">
            <a:off x="9549001" y="4811159"/>
            <a:ext cx="381391" cy="20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7" name="TextBox 11"/>
          <p:cNvSpPr txBox="1"/>
          <p:nvPr/>
        </p:nvSpPr>
        <p:spPr>
          <a:xfrm>
            <a:off x="9017319" y="401800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21" name="Snip Single Corner Rectangle 73"/>
          <p:cNvSpPr/>
          <p:nvPr/>
        </p:nvSpPr>
        <p:spPr>
          <a:xfrm>
            <a:off x="8761216" y="5760862"/>
            <a:ext cx="1147166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FAQ</a:t>
            </a:r>
            <a:endParaRPr lang="it-IT" sz="1200" dirty="0"/>
          </a:p>
        </p:txBody>
      </p:sp>
      <p:sp>
        <p:nvSpPr>
          <p:cNvPr id="423" name="TextBox 50"/>
          <p:cNvSpPr txBox="1"/>
          <p:nvPr/>
        </p:nvSpPr>
        <p:spPr>
          <a:xfrm>
            <a:off x="8610801" y="639126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427" name="Gruppo 426"/>
          <p:cNvGrpSpPr/>
          <p:nvPr/>
        </p:nvGrpSpPr>
        <p:grpSpPr>
          <a:xfrm>
            <a:off x="6937084" y="2659976"/>
            <a:ext cx="1259148" cy="817130"/>
            <a:chOff x="3583568" y="1743964"/>
            <a:chExt cx="1492030" cy="968261"/>
          </a:xfrm>
        </p:grpSpPr>
        <p:sp>
          <p:nvSpPr>
            <p:cNvPr id="42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9" name="TextBox 11"/>
            <p:cNvSpPr txBox="1"/>
            <p:nvPr/>
          </p:nvSpPr>
          <p:spPr>
            <a:xfrm>
              <a:off x="3583568" y="2383996"/>
              <a:ext cx="1492030" cy="328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Promotions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43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8" name="Shape 54"/>
          <p:cNvCxnSpPr>
            <a:stCxn id="5" idx="0"/>
            <a:endCxn id="428" idx="3"/>
          </p:cNvCxnSpPr>
          <p:nvPr/>
        </p:nvCxnSpPr>
        <p:spPr>
          <a:xfrm>
            <a:off x="5850852" y="646998"/>
            <a:ext cx="1720669" cy="20528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8" name="Gruppo 447"/>
          <p:cNvGrpSpPr/>
          <p:nvPr/>
        </p:nvGrpSpPr>
        <p:grpSpPr>
          <a:xfrm>
            <a:off x="2365826" y="6073143"/>
            <a:ext cx="461080" cy="464317"/>
            <a:chOff x="3085399" y="5531474"/>
            <a:chExt cx="518422" cy="574918"/>
          </a:xfrm>
        </p:grpSpPr>
        <p:sp>
          <p:nvSpPr>
            <p:cNvPr id="447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46" name="Gruppo 445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4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41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42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45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449" name="Gruppo 448"/>
          <p:cNvGrpSpPr/>
          <p:nvPr/>
        </p:nvGrpSpPr>
        <p:grpSpPr>
          <a:xfrm>
            <a:off x="3062761" y="5324401"/>
            <a:ext cx="461080" cy="464317"/>
            <a:chOff x="3085399" y="5531474"/>
            <a:chExt cx="518422" cy="574918"/>
          </a:xfrm>
        </p:grpSpPr>
        <p:sp>
          <p:nvSpPr>
            <p:cNvPr id="450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51" name="Gruppo 450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52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54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55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6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53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458" name="Connettore 2 457"/>
          <p:cNvCxnSpPr>
            <a:stCxn id="272" idx="2"/>
            <a:endCxn id="450" idx="0"/>
          </p:cNvCxnSpPr>
          <p:nvPr/>
        </p:nvCxnSpPr>
        <p:spPr>
          <a:xfrm flipH="1" flipV="1">
            <a:off x="3523841" y="5585643"/>
            <a:ext cx="1087714" cy="299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9" name="Straight Arrow Connector 69"/>
          <p:cNvCxnSpPr>
            <a:stCxn id="450" idx="2"/>
          </p:cNvCxnSpPr>
          <p:nvPr/>
        </p:nvCxnSpPr>
        <p:spPr>
          <a:xfrm flipH="1" flipV="1">
            <a:off x="2275136" y="5005181"/>
            <a:ext cx="925254" cy="580462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Connettore 2 473"/>
          <p:cNvCxnSpPr>
            <a:endCxn id="445" idx="2"/>
          </p:cNvCxnSpPr>
          <p:nvPr/>
        </p:nvCxnSpPr>
        <p:spPr>
          <a:xfrm>
            <a:off x="1504227" y="5005181"/>
            <a:ext cx="861599" cy="119858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69"/>
          <p:cNvCxnSpPr>
            <a:stCxn id="447" idx="0"/>
          </p:cNvCxnSpPr>
          <p:nvPr/>
        </p:nvCxnSpPr>
        <p:spPr>
          <a:xfrm>
            <a:off x="2826906" y="6334385"/>
            <a:ext cx="1922275" cy="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TextBox 35"/>
          <p:cNvSpPr txBox="1"/>
          <p:nvPr/>
        </p:nvSpPr>
        <p:spPr>
          <a:xfrm>
            <a:off x="3004398" y="5119995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Assistance For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2" name="TextBox 35"/>
          <p:cNvSpPr txBox="1"/>
          <p:nvPr/>
        </p:nvSpPr>
        <p:spPr>
          <a:xfrm>
            <a:off x="1322861" y="6310859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Device(s)_2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3" name="TextBox 11"/>
          <p:cNvSpPr txBox="1"/>
          <p:nvPr/>
        </p:nvSpPr>
        <p:spPr>
          <a:xfrm>
            <a:off x="2063393" y="515546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84" name="TextBox 11"/>
          <p:cNvSpPr txBox="1"/>
          <p:nvPr/>
        </p:nvSpPr>
        <p:spPr>
          <a:xfrm>
            <a:off x="3338805" y="6297726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97" name="Gruppo 496"/>
          <p:cNvGrpSpPr/>
          <p:nvPr/>
        </p:nvGrpSpPr>
        <p:grpSpPr>
          <a:xfrm>
            <a:off x="7329172" y="5190068"/>
            <a:ext cx="461080" cy="464317"/>
            <a:chOff x="3085399" y="5531474"/>
            <a:chExt cx="518422" cy="574918"/>
          </a:xfrm>
        </p:grpSpPr>
        <p:sp>
          <p:nvSpPr>
            <p:cNvPr id="498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99" name="Gruppo 498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50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502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503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4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5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01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506" name="Connettore 2 505"/>
          <p:cNvCxnSpPr>
            <a:stCxn id="268" idx="2"/>
            <a:endCxn id="498" idx="0"/>
          </p:cNvCxnSpPr>
          <p:nvPr/>
        </p:nvCxnSpPr>
        <p:spPr>
          <a:xfrm flipH="1" flipV="1">
            <a:off x="7790252" y="5451310"/>
            <a:ext cx="613050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7" name="Straight Arrow Connector 69"/>
          <p:cNvCxnSpPr>
            <a:stCxn id="498" idx="2"/>
          </p:cNvCxnSpPr>
          <p:nvPr/>
        </p:nvCxnSpPr>
        <p:spPr>
          <a:xfrm flipH="1" flipV="1">
            <a:off x="6759909" y="5442870"/>
            <a:ext cx="706892" cy="844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TextBox 35"/>
          <p:cNvSpPr txBox="1"/>
          <p:nvPr/>
        </p:nvSpPr>
        <p:spPr>
          <a:xfrm>
            <a:off x="6974790" y="4784574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Device(s)_1</a:t>
            </a:r>
          </a:p>
          <a:p>
            <a:r>
              <a:rPr lang="it-IT" dirty="0"/>
              <a:t>1:30</a:t>
            </a:r>
          </a:p>
        </p:txBody>
      </p:sp>
      <p:sp>
        <p:nvSpPr>
          <p:cNvPr id="514" name="TextBox 11"/>
          <p:cNvSpPr txBox="1"/>
          <p:nvPr/>
        </p:nvSpPr>
        <p:spPr>
          <a:xfrm>
            <a:off x="6626628" y="5130323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516" name="Straight Arrow Connector 69"/>
          <p:cNvCxnSpPr>
            <a:stCxn id="28" idx="4"/>
          </p:cNvCxnSpPr>
          <p:nvPr/>
        </p:nvCxnSpPr>
        <p:spPr>
          <a:xfrm flipV="1">
            <a:off x="6752665" y="6226895"/>
            <a:ext cx="1822690" cy="2346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0" name="TextBox 11"/>
          <p:cNvSpPr txBox="1"/>
          <p:nvPr/>
        </p:nvSpPr>
        <p:spPr>
          <a:xfrm>
            <a:off x="6785797" y="600936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20" name="Gruppo 19"/>
          <p:cNvGrpSpPr/>
          <p:nvPr/>
        </p:nvGrpSpPr>
        <p:grpSpPr>
          <a:xfrm>
            <a:off x="5361986" y="5723462"/>
            <a:ext cx="1165906" cy="869796"/>
            <a:chOff x="4832902" y="2182022"/>
            <a:chExt cx="1106156" cy="869796"/>
          </a:xfrm>
        </p:grpSpPr>
        <p:sp>
          <p:nvSpPr>
            <p:cNvPr id="211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/>
              <a:r>
                <a:rPr lang="it-IT" sz="1200" dirty="0" smtClean="0"/>
                <a:t>Form for </a:t>
              </a:r>
              <a:r>
                <a:rPr lang="it-IT" sz="1200" dirty="0" err="1" smtClean="0"/>
                <a:t>buying</a:t>
              </a:r>
              <a:r>
                <a:rPr lang="it-IT" sz="1200" dirty="0" smtClean="0"/>
                <a:t> </a:t>
              </a:r>
              <a:r>
                <a:rPr lang="it-IT" sz="1200" dirty="0" err="1" smtClean="0"/>
                <a:t>device</a:t>
              </a:r>
              <a:endParaRPr lang="it-IT" sz="1200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8" name="Rettangolo 217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9" name="Rettangolo 218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Triangolo rettangolo 27"/>
          <p:cNvSpPr/>
          <p:nvPr/>
        </p:nvSpPr>
        <p:spPr>
          <a:xfrm rot="16200000">
            <a:off x="6453632" y="6461559"/>
            <a:ext cx="299033" cy="299033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TextBox 50"/>
          <p:cNvSpPr txBox="1"/>
          <p:nvPr/>
        </p:nvSpPr>
        <p:spPr>
          <a:xfrm>
            <a:off x="4797822" y="6310859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236" name="Gruppo 235"/>
          <p:cNvGrpSpPr/>
          <p:nvPr/>
        </p:nvGrpSpPr>
        <p:grpSpPr>
          <a:xfrm>
            <a:off x="10059240" y="5756511"/>
            <a:ext cx="1165906" cy="869796"/>
            <a:chOff x="4832902" y="2182022"/>
            <a:chExt cx="1106156" cy="869796"/>
          </a:xfrm>
        </p:grpSpPr>
        <p:sp>
          <p:nvSpPr>
            <p:cNvPr id="237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>
                <a:lnSpc>
                  <a:spcPts val="1100"/>
                </a:lnSpc>
              </a:pPr>
              <a:endParaRPr lang="it-IT" sz="1200" dirty="0" smtClean="0"/>
            </a:p>
            <a:p>
              <a:pPr algn="ctr">
                <a:lnSpc>
                  <a:spcPts val="1100"/>
                </a:lnSpc>
              </a:pPr>
              <a:r>
                <a:rPr lang="it-IT" sz="1200" dirty="0" smtClean="0"/>
                <a:t>Form for </a:t>
              </a:r>
              <a:r>
                <a:rPr lang="it-IT" sz="1200" dirty="0" err="1" smtClean="0"/>
                <a:t>subscription</a:t>
              </a:r>
              <a:r>
                <a:rPr lang="it-IT" sz="1200" dirty="0" smtClean="0"/>
                <a:t> to service</a:t>
              </a:r>
              <a:endParaRPr lang="it-IT" sz="1200" dirty="0"/>
            </a:p>
          </p:txBody>
        </p:sp>
        <p:sp>
          <p:nvSpPr>
            <p:cNvPr id="238" name="Rettangolo 237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9" name="Rettangolo 238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0" name="Rettangolo 239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1" name="Gruppo 240"/>
          <p:cNvGrpSpPr/>
          <p:nvPr/>
        </p:nvGrpSpPr>
        <p:grpSpPr>
          <a:xfrm>
            <a:off x="4610339" y="1187756"/>
            <a:ext cx="492396" cy="529496"/>
            <a:chOff x="4832902" y="2182022"/>
            <a:chExt cx="1106156" cy="830950"/>
          </a:xfrm>
        </p:grpSpPr>
        <p:sp>
          <p:nvSpPr>
            <p:cNvPr id="242" name="Snip Single Corner Rectangle 73"/>
            <p:cNvSpPr/>
            <p:nvPr/>
          </p:nvSpPr>
          <p:spPr>
            <a:xfrm>
              <a:off x="4832902" y="2182022"/>
              <a:ext cx="1106156" cy="83095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243" name="Rettangolo 242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5" name="Rettangolo 244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48" name="Shape 54"/>
          <p:cNvCxnSpPr>
            <a:stCxn id="5" idx="2"/>
            <a:endCxn id="230" idx="0"/>
          </p:cNvCxnSpPr>
          <p:nvPr/>
        </p:nvCxnSpPr>
        <p:spPr>
          <a:xfrm rot="10800000" flipV="1">
            <a:off x="4870497" y="646998"/>
            <a:ext cx="413911" cy="4753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4265754" y="1698870"/>
            <a:ext cx="11821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Form for general </a:t>
            </a:r>
            <a:r>
              <a:rPr lang="it-IT" dirty="0" err="1"/>
              <a:t>request</a:t>
            </a:r>
            <a:r>
              <a:rPr lang="it-IT" dirty="0"/>
              <a:t> of info</a:t>
            </a:r>
          </a:p>
        </p:txBody>
      </p:sp>
      <p:sp>
        <p:nvSpPr>
          <p:cNvPr id="267" name="TextBox 35"/>
          <p:cNvSpPr txBox="1"/>
          <p:nvPr/>
        </p:nvSpPr>
        <p:spPr>
          <a:xfrm>
            <a:off x="6771873" y="6381502"/>
            <a:ext cx="17592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 err="1"/>
              <a:t>Available</a:t>
            </a:r>
            <a:r>
              <a:rPr lang="it-IT" dirty="0"/>
              <a:t> SL Service</a:t>
            </a:r>
          </a:p>
          <a:p>
            <a:r>
              <a:rPr lang="it-IT" dirty="0"/>
              <a:t>1:5</a:t>
            </a:r>
          </a:p>
        </p:txBody>
      </p:sp>
      <p:sp>
        <p:nvSpPr>
          <p:cNvPr id="268" name="Rectangle 25"/>
          <p:cNvSpPr/>
          <p:nvPr/>
        </p:nvSpPr>
        <p:spPr>
          <a:xfrm rot="5400000">
            <a:off x="8242095" y="5382497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2" name="Rectangle 25"/>
          <p:cNvSpPr/>
          <p:nvPr/>
        </p:nvSpPr>
        <p:spPr>
          <a:xfrm rot="5400000">
            <a:off x="4450348" y="5519821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0" name="Straight Arrow Connector 69"/>
          <p:cNvCxnSpPr/>
          <p:nvPr/>
        </p:nvCxnSpPr>
        <p:spPr>
          <a:xfrm flipH="1">
            <a:off x="6750610" y="3416631"/>
            <a:ext cx="691759" cy="128772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69"/>
          <p:cNvCxnSpPr/>
          <p:nvPr/>
        </p:nvCxnSpPr>
        <p:spPr>
          <a:xfrm>
            <a:off x="7703788" y="3414272"/>
            <a:ext cx="1049010" cy="1406482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11"/>
          <p:cNvSpPr txBox="1"/>
          <p:nvPr/>
        </p:nvSpPr>
        <p:spPr>
          <a:xfrm>
            <a:off x="6958014" y="3872962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I + GT </a:t>
            </a:r>
          </a:p>
        </p:txBody>
      </p:sp>
      <p:sp>
        <p:nvSpPr>
          <p:cNvPr id="291" name="TextBox 11"/>
          <p:cNvSpPr txBox="1"/>
          <p:nvPr/>
        </p:nvSpPr>
        <p:spPr>
          <a:xfrm>
            <a:off x="7626248" y="4287985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I + GT </a:t>
            </a:r>
          </a:p>
        </p:txBody>
      </p:sp>
      <p:grpSp>
        <p:nvGrpSpPr>
          <p:cNvPr id="293" name="Group 143"/>
          <p:cNvGrpSpPr/>
          <p:nvPr/>
        </p:nvGrpSpPr>
        <p:grpSpPr>
          <a:xfrm>
            <a:off x="3167581" y="1237320"/>
            <a:ext cx="322419" cy="359202"/>
            <a:chOff x="4318000" y="2493818"/>
            <a:chExt cx="2921000" cy="3297382"/>
          </a:xfrm>
        </p:grpSpPr>
        <p:grpSp>
          <p:nvGrpSpPr>
            <p:cNvPr id="29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97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2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3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4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9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25" name="Group 143"/>
          <p:cNvGrpSpPr/>
          <p:nvPr/>
        </p:nvGrpSpPr>
        <p:grpSpPr>
          <a:xfrm>
            <a:off x="5991068" y="1262990"/>
            <a:ext cx="322419" cy="359202"/>
            <a:chOff x="4318000" y="2493818"/>
            <a:chExt cx="2921000" cy="3297382"/>
          </a:xfrm>
        </p:grpSpPr>
        <p:grpSp>
          <p:nvGrpSpPr>
            <p:cNvPr id="326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28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9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0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1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27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2" name="Group 143"/>
          <p:cNvGrpSpPr/>
          <p:nvPr/>
        </p:nvGrpSpPr>
        <p:grpSpPr>
          <a:xfrm>
            <a:off x="8231222" y="1719894"/>
            <a:ext cx="322419" cy="359202"/>
            <a:chOff x="4318000" y="2493818"/>
            <a:chExt cx="2921000" cy="3297382"/>
          </a:xfrm>
        </p:grpSpPr>
        <p:grpSp>
          <p:nvGrpSpPr>
            <p:cNvPr id="333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35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6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7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8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34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9" name="Group 143"/>
          <p:cNvGrpSpPr/>
          <p:nvPr/>
        </p:nvGrpSpPr>
        <p:grpSpPr>
          <a:xfrm>
            <a:off x="7204336" y="2645290"/>
            <a:ext cx="322419" cy="359202"/>
            <a:chOff x="4318000" y="2493818"/>
            <a:chExt cx="2921000" cy="3297382"/>
          </a:xfrm>
        </p:grpSpPr>
        <p:grpSp>
          <p:nvGrpSpPr>
            <p:cNvPr id="340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42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3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4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5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41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30" name="Rectangle 23"/>
          <p:cNvSpPr/>
          <p:nvPr/>
        </p:nvSpPr>
        <p:spPr>
          <a:xfrm>
            <a:off x="4265754" y="1122326"/>
            <a:ext cx="1209483" cy="12124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6" name="Quad Arrow 194"/>
          <p:cNvSpPr/>
          <p:nvPr/>
        </p:nvSpPr>
        <p:spPr>
          <a:xfrm>
            <a:off x="4191342" y="1072662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agono 21"/>
          <p:cNvSpPr/>
          <p:nvPr/>
        </p:nvSpPr>
        <p:spPr>
          <a:xfrm>
            <a:off x="6376362" y="2881020"/>
            <a:ext cx="250266" cy="290246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9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310</Words>
  <Application>Microsoft Office PowerPoint</Application>
  <PresentationFormat>Widescreen</PresentationFormat>
  <Paragraphs>129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</dc:creator>
  <cp:lastModifiedBy>vito matarazzo</cp:lastModifiedBy>
  <cp:revision>64</cp:revision>
  <dcterms:created xsi:type="dcterms:W3CDTF">2016-03-23T12:04:54Z</dcterms:created>
  <dcterms:modified xsi:type="dcterms:W3CDTF">2016-04-20T10:38:08Z</dcterms:modified>
</cp:coreProperties>
</file>