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Agile and Scrum: A Modern Approach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01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8066" y="564118"/>
            <a:ext cx="7707868" cy="12823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spc="-12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Agile Manifesto: Core Values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8066" y="2384822"/>
            <a:ext cx="461605" cy="46160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94980" y="2423220"/>
            <a:ext cx="307658" cy="384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b="1" spc="-7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384816" y="2384822"/>
            <a:ext cx="3244691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61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Individuals and Interactions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384816" y="2828330"/>
            <a:ext cx="7041118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Prioritize communication and collaboration over rigid processes.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718066" y="3592354"/>
            <a:ext cx="461605" cy="46160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94980" y="3630751"/>
            <a:ext cx="307658" cy="384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b="1" spc="-7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1384816" y="3592354"/>
            <a:ext cx="2564606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61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Working Software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1384816" y="4035862"/>
            <a:ext cx="7041118" cy="656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 on delivering functional software rather than extensive documentation.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718066" y="5128022"/>
            <a:ext cx="461605" cy="46160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94980" y="5166420"/>
            <a:ext cx="307658" cy="384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b="1" spc="-7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384816" y="5128022"/>
            <a:ext cx="2807137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61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Collaboration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384816" y="5571530"/>
            <a:ext cx="7041118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 customers throughout the project lifecycle.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718066" y="6335554"/>
            <a:ext cx="461605" cy="461605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94980" y="6373951"/>
            <a:ext cx="307658" cy="384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b="1" spc="-73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1384816" y="6335554"/>
            <a:ext cx="2680930" cy="320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61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Responding to Change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1384816" y="6779062"/>
            <a:ext cx="7041118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 adaptable and embrace changes as they arise.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718066" y="7337941"/>
            <a:ext cx="7707868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1956"/>
            <a:ext cx="92141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Benefits 0f Agile Methodology: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377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Adaptability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1885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Respond to changing needs easily. A software company pivoted to incorporate user feedback for better product launch.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637711"/>
            <a:ext cx="29707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Faster Time-to-Market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21885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Iterative development allows for quicker releases. Agile teams release features 30-50% faster.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936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Improved Quality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57474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testing and feedback loops. Regular cycles catch bugs early. Post-launch issues can be reduced by 40%.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993600"/>
            <a:ext cx="29094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Satisfaction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557474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Constant collaboration ensures alignment. Agile projects see a 22% increase in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94786"/>
            <a:ext cx="72748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Scrum: An Agile Framework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14372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937516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Product Owner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427934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Manages the product backlog.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04" y="3143726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3937516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Scrum Master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427934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Facilitates the Scrum process.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538" y="3143726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3937516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Development Team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4782264"/>
            <a:ext cx="2291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Delivers the product.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540889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Scrum is an iterative and incremental framework. The team has the product owner, scrum master, and development team.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526" y="614482"/>
            <a:ext cx="11051381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b="1" spc="-132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Scrum Events: The Framework's Heartbeat</a:t>
            </a:r>
            <a:endParaRPr lang="en-US" sz="4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526" y="1647230"/>
            <a:ext cx="1116449" cy="13398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32898" y="1870472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Sprint Planning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2232898" y="2353270"/>
            <a:ext cx="116159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sprint goals. Create the sprint backlog. Well-planned sprints increase velocity by 20%.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26" y="2987040"/>
            <a:ext cx="1116449" cy="133981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32898" y="3210282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Daily Scrum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2232898" y="3693081"/>
            <a:ext cx="116159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15-minute meeting to synchronize. Daily alignment reduces impediments by 15%.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26" y="4326850"/>
            <a:ext cx="1116449" cy="133981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32898" y="4550093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Sprint Review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2232898" y="5032891"/>
            <a:ext cx="116159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Demonstrate work. Gather feedback.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" y="5666661"/>
            <a:ext cx="1116449" cy="133981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32898" y="5889903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66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Sprint Retrospective</a:t>
            </a:r>
            <a:endParaRPr lang="en-US" sz="2150" dirty="0"/>
          </a:p>
        </p:txBody>
      </p:sp>
      <p:sp>
        <p:nvSpPr>
          <p:cNvPr id="14" name="Text 8"/>
          <p:cNvSpPr/>
          <p:nvPr/>
        </p:nvSpPr>
        <p:spPr>
          <a:xfrm>
            <a:off x="2232898" y="6372701"/>
            <a:ext cx="116159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Reflect on the sprint. Identify improvements. Continuous improvement leads to a 10% increase.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81526" y="7257693"/>
            <a:ext cx="130673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spc="-35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Scrum events are crucial for project success. They drive alignment and continuous improvement.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55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Scrum in Action: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13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Spotify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124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Scrum to rapidly develop new features.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313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Salesforce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4124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Utilizes Scrum to manage complex software projects.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195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2025-03-18T11:26:45Z</dcterms:created>
  <dcterms:modified xsi:type="dcterms:W3CDTF">2025-03-18T11:26:45Z</dcterms:modified>
</cp:coreProperties>
</file>