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20C4B27-5E67-4F81-8B9E-AAE80C1FE3D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0DC1EC5-6A83-4FDF-8136-01C13735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3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4B27-5E67-4F81-8B9E-AAE80C1FE3D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1EC5-6A83-4FDF-8136-01C13735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3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0C4B27-5E67-4F81-8B9E-AAE80C1FE3D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DC1EC5-6A83-4FDF-8136-01C13735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33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0C4B27-5E67-4F81-8B9E-AAE80C1FE3D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DC1EC5-6A83-4FDF-8136-01C13735DB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082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0C4B27-5E67-4F81-8B9E-AAE80C1FE3D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DC1EC5-6A83-4FDF-8136-01C13735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6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4B27-5E67-4F81-8B9E-AAE80C1FE3D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1EC5-6A83-4FDF-8136-01C13735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25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4B27-5E67-4F81-8B9E-AAE80C1FE3D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1EC5-6A83-4FDF-8136-01C13735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79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4B27-5E67-4F81-8B9E-AAE80C1FE3D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1EC5-6A83-4FDF-8136-01C13735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89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0C4B27-5E67-4F81-8B9E-AAE80C1FE3D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DC1EC5-6A83-4FDF-8136-01C13735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2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4B27-5E67-4F81-8B9E-AAE80C1FE3D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1EC5-6A83-4FDF-8136-01C13735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0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0C4B27-5E67-4F81-8B9E-AAE80C1FE3D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DC1EC5-6A83-4FDF-8136-01C13735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2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4B27-5E67-4F81-8B9E-AAE80C1FE3D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1EC5-6A83-4FDF-8136-01C13735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9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4B27-5E67-4F81-8B9E-AAE80C1FE3D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1EC5-6A83-4FDF-8136-01C13735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6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4B27-5E67-4F81-8B9E-AAE80C1FE3D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1EC5-6A83-4FDF-8136-01C13735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8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4B27-5E67-4F81-8B9E-AAE80C1FE3D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1EC5-6A83-4FDF-8136-01C13735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6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4B27-5E67-4F81-8B9E-AAE80C1FE3D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1EC5-6A83-4FDF-8136-01C13735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5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4B27-5E67-4F81-8B9E-AAE80C1FE3D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1EC5-6A83-4FDF-8136-01C13735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9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4B27-5E67-4F81-8B9E-AAE80C1FE3D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1EC5-6A83-4FDF-8136-01C13735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42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62287"/>
            <a:ext cx="9448800" cy="933426"/>
          </a:xfrm>
        </p:spPr>
        <p:txBody>
          <a:bodyPr/>
          <a:lstStyle/>
          <a:p>
            <a:pPr algn="ctr"/>
            <a:r>
              <a:rPr lang="en-US" dirty="0" smtClean="0"/>
              <a:t>Halo </a:t>
            </a:r>
            <a:r>
              <a:rPr lang="en-US" dirty="0" err="1" smtClean="0"/>
              <a:t>Semua</a:t>
            </a:r>
            <a:r>
              <a:rPr lang="en-US" dirty="0" smtClean="0"/>
              <a:t>!!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440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24"/>
    </mc:Choice>
    <mc:Fallback>
      <p:transition spd="slow" advTm="110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14160"/>
            <a:ext cx="9448800" cy="1029680"/>
          </a:xfrm>
        </p:spPr>
        <p:txBody>
          <a:bodyPr/>
          <a:lstStyle/>
          <a:p>
            <a:pPr algn="ctr"/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4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866">
        <p:random/>
      </p:transition>
    </mc:Choice>
    <mc:Fallback>
      <p:transition spd="slow" advTm="4866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842211"/>
            <a:ext cx="10820399" cy="691952"/>
          </a:xfrm>
        </p:spPr>
        <p:txBody>
          <a:bodyPr/>
          <a:lstStyle/>
          <a:p>
            <a:pPr algn="ctr"/>
            <a:r>
              <a:rPr lang="en-US" dirty="0" err="1" smtClean="0"/>
              <a:t>Perkenalkan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6174" y="1912810"/>
            <a:ext cx="4439653" cy="493045"/>
          </a:xfrm>
        </p:spPr>
        <p:txBody>
          <a:bodyPr/>
          <a:lstStyle/>
          <a:p>
            <a:pPr algn="l"/>
            <a:r>
              <a:rPr lang="en-US" dirty="0" smtClean="0"/>
              <a:t>Nama	: </a:t>
            </a:r>
            <a:r>
              <a:rPr lang="en-US" dirty="0" err="1" smtClean="0"/>
              <a:t>Anto</a:t>
            </a:r>
            <a:r>
              <a:rPr lang="en-US" dirty="0" smtClean="0"/>
              <a:t> </a:t>
            </a:r>
            <a:r>
              <a:rPr lang="en-US" dirty="0" err="1" smtClean="0"/>
              <a:t>Yuni</a:t>
            </a:r>
            <a:r>
              <a:rPr lang="en-US" dirty="0" smtClean="0"/>
              <a:t> Tri </a:t>
            </a:r>
            <a:r>
              <a:rPr lang="en-US" dirty="0" err="1" smtClean="0"/>
              <a:t>Wibowo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876174" y="2652392"/>
            <a:ext cx="4439653" cy="47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NIM	: 22.82.1373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50900" y="3374287"/>
            <a:ext cx="10490200" cy="1980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dirty="0" smtClean="0"/>
              <a:t>Prodi</a:t>
            </a:r>
            <a:r>
              <a:rPr lang="en-US" dirty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 algn="ctr">
              <a:lnSpc>
                <a:spcPct val="150000"/>
              </a:lnSpc>
            </a:pP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Amikom</a:t>
            </a:r>
            <a:r>
              <a:rPr lang="en-US" dirty="0" smtClean="0"/>
              <a:t> Yogyakarta</a:t>
            </a:r>
          </a:p>
          <a:p>
            <a:pPr algn="ctr">
              <a:lnSpc>
                <a:spcPct val="150000"/>
              </a:lnSpc>
            </a:pP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Angkatan</a:t>
            </a:r>
            <a:r>
              <a:rPr lang="en-US" dirty="0" smtClean="0"/>
              <a:t> 2022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20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9943">
        <p:random/>
      </p:transition>
    </mc:Choice>
    <mc:Fallback>
      <p:transition spd="slow" advTm="19943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107" y="2175330"/>
            <a:ext cx="9491787" cy="250734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3200" cap="none" dirty="0" smtClean="0"/>
              <a:t>“Video </a:t>
            </a:r>
            <a:r>
              <a:rPr lang="en-US" sz="3200" cap="none" dirty="0" err="1" smtClean="0"/>
              <a:t>Ini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Saya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Buat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Untuk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Memenuhi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Tugas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Penilaian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Akhir</a:t>
            </a:r>
            <a:r>
              <a:rPr lang="en-US" sz="3200" cap="none" dirty="0" smtClean="0"/>
              <a:t> Semester Mata </a:t>
            </a:r>
            <a:r>
              <a:rPr lang="en-US" sz="3200" cap="none" dirty="0" err="1" smtClean="0"/>
              <a:t>Kuniah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Wajib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Etika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Profesi</a:t>
            </a:r>
            <a:r>
              <a:rPr lang="en-US" sz="3200" cap="none" dirty="0" smtClean="0"/>
              <a:t>”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3241067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18">
        <p:random/>
      </p:transition>
    </mc:Choice>
    <mc:Fallback>
      <p:transition spd="slow" advTm="501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427" y="2442411"/>
            <a:ext cx="8819147" cy="197317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Sih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Super </a:t>
            </a:r>
            <a:r>
              <a:rPr lang="en-US" dirty="0" err="1" smtClean="0"/>
              <a:t>Unggul</a:t>
            </a:r>
            <a:r>
              <a:rPr lang="en-US" dirty="0" smtClean="0"/>
              <a:t> (PSU) </a:t>
            </a:r>
            <a:r>
              <a:rPr lang="en-US" dirty="0" err="1" smtClean="0"/>
              <a:t>Itu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14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883">
        <p:random/>
      </p:transition>
    </mc:Choice>
    <mc:Fallback>
      <p:transition spd="slow" advTm="4883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71785"/>
            <a:ext cx="10820400" cy="291443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 smtClean="0"/>
              <a:t>Pelatihan</a:t>
            </a:r>
            <a:r>
              <a:rPr lang="en-US" b="1" dirty="0" smtClean="0"/>
              <a:t> Super </a:t>
            </a:r>
            <a:r>
              <a:rPr lang="en-US" b="1" dirty="0" err="1" smtClean="0"/>
              <a:t>Unggul</a:t>
            </a:r>
            <a:r>
              <a:rPr lang="en-US" b="1" dirty="0" smtClean="0"/>
              <a:t> (PSU)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yang </a:t>
            </a:r>
            <a:r>
              <a:rPr lang="en-US" dirty="0" err="1" smtClean="0"/>
              <a:t>wajib</a:t>
            </a:r>
            <a:r>
              <a:rPr lang="en-US" dirty="0" smtClean="0"/>
              <a:t> di </a:t>
            </a:r>
            <a:r>
              <a:rPr lang="en-US" dirty="0" err="1" smtClean="0"/>
              <a:t>ikuti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Amikom</a:t>
            </a:r>
            <a:r>
              <a:rPr lang="en-US" dirty="0" smtClean="0"/>
              <a:t> Yogyakarta yang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mempersiapkan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memasuki</a:t>
            </a:r>
            <a:r>
              <a:rPr lang="en-US" dirty="0" smtClean="0"/>
              <a:t> masa </a:t>
            </a:r>
            <a:r>
              <a:rPr lang="en-US" dirty="0" err="1" smtClean="0"/>
              <a:t>perkuliahan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b="1" dirty="0" err="1" smtClean="0"/>
              <a:t>Pelatihan</a:t>
            </a:r>
            <a:r>
              <a:rPr lang="en-US" b="1" dirty="0" smtClean="0"/>
              <a:t> Super </a:t>
            </a:r>
            <a:r>
              <a:rPr lang="en-US" b="1" dirty="0" err="1" smtClean="0"/>
              <a:t>Unggul</a:t>
            </a:r>
            <a:r>
              <a:rPr lang="en-US" b="1" dirty="0" smtClean="0"/>
              <a:t> (PSU)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83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9985">
        <p:random/>
      </p:transition>
    </mc:Choice>
    <mc:Fallback>
      <p:transition spd="slow" advTm="9985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427" y="1955133"/>
            <a:ext cx="8819147" cy="294773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Sih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Super </a:t>
            </a:r>
            <a:r>
              <a:rPr lang="en-US" dirty="0" err="1" smtClean="0"/>
              <a:t>Unggul</a:t>
            </a:r>
            <a:r>
              <a:rPr lang="en-US" dirty="0" smtClean="0"/>
              <a:t> (PSU) </a:t>
            </a:r>
            <a:r>
              <a:rPr lang="en-US" dirty="0" err="1" smtClean="0"/>
              <a:t>Itu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80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31">
        <p:random/>
      </p:transition>
    </mc:Choice>
    <mc:Fallback>
      <p:transition spd="slow" advTm="503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48" y="4012580"/>
            <a:ext cx="3741821" cy="226333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 smtClean="0"/>
              <a:t>Pertama</a:t>
            </a:r>
            <a:r>
              <a:rPr lang="en-US" b="1" dirty="0" smtClean="0"/>
              <a:t>,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diajari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b="1" dirty="0" err="1" smtClean="0"/>
              <a:t>Berkomunikasi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Efektif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oogle Shape;6710;p45"/>
          <p:cNvGrpSpPr/>
          <p:nvPr/>
        </p:nvGrpSpPr>
        <p:grpSpPr>
          <a:xfrm>
            <a:off x="675774" y="3097280"/>
            <a:ext cx="10840452" cy="663440"/>
            <a:chOff x="6796238" y="3158297"/>
            <a:chExt cx="1630319" cy="677257"/>
          </a:xfrm>
        </p:grpSpPr>
        <p:cxnSp>
          <p:nvCxnSpPr>
            <p:cNvPr id="5" name="Google Shape;6711;p45"/>
            <p:cNvCxnSpPr/>
            <p:nvPr/>
          </p:nvCxnSpPr>
          <p:spPr>
            <a:xfrm>
              <a:off x="7012244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" name="Google Shape;6712;p45"/>
            <p:cNvCxnSpPr/>
            <p:nvPr/>
          </p:nvCxnSpPr>
          <p:spPr>
            <a:xfrm>
              <a:off x="7810957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7" name="Google Shape;6713;p45"/>
            <p:cNvCxnSpPr/>
            <p:nvPr/>
          </p:nvCxnSpPr>
          <p:spPr>
            <a:xfrm rot="10800000">
              <a:off x="8196652" y="3170826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8" name="Google Shape;6714;p45"/>
            <p:cNvCxnSpPr/>
            <p:nvPr/>
          </p:nvCxnSpPr>
          <p:spPr>
            <a:xfrm rot="10800000">
              <a:off x="7411601" y="3158297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grpSp>
          <p:nvGrpSpPr>
            <p:cNvPr id="9" name="Google Shape;6715;p45"/>
            <p:cNvGrpSpPr/>
            <p:nvPr/>
          </p:nvGrpSpPr>
          <p:grpSpPr>
            <a:xfrm>
              <a:off x="6796238" y="3311904"/>
              <a:ext cx="1630319" cy="377697"/>
              <a:chOff x="6796238" y="3311904"/>
              <a:chExt cx="1630319" cy="377697"/>
            </a:xfrm>
          </p:grpSpPr>
          <p:sp>
            <p:nvSpPr>
              <p:cNvPr id="10" name="Google Shape;6716;p45"/>
              <p:cNvSpPr/>
              <p:nvPr/>
            </p:nvSpPr>
            <p:spPr>
              <a:xfrm>
                <a:off x="6796238" y="3311904"/>
                <a:ext cx="798025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16266" extrusionOk="0">
                    <a:moveTo>
                      <a:pt x="4679" y="0"/>
                    </a:moveTo>
                    <a:lnTo>
                      <a:pt x="0" y="8133"/>
                    </a:lnTo>
                    <a:lnTo>
                      <a:pt x="4679" y="16265"/>
                    </a:lnTo>
                    <a:lnTo>
                      <a:pt x="14094" y="16265"/>
                    </a:lnTo>
                    <a:lnTo>
                      <a:pt x="17913" y="9590"/>
                    </a:lnTo>
                    <a:lnTo>
                      <a:pt x="22591" y="1458"/>
                    </a:lnTo>
                    <a:lnTo>
                      <a:pt x="30301" y="1458"/>
                    </a:lnTo>
                    <a:lnTo>
                      <a:pt x="33522" y="7098"/>
                    </a:lnTo>
                    <a:lnTo>
                      <a:pt x="34367" y="5640"/>
                    </a:lnTo>
                    <a:lnTo>
                      <a:pt x="33522" y="4183"/>
                    </a:lnTo>
                    <a:lnTo>
                      <a:pt x="31146" y="0"/>
                    </a:lnTo>
                    <a:lnTo>
                      <a:pt x="21746" y="0"/>
                    </a:lnTo>
                    <a:lnTo>
                      <a:pt x="17067" y="8133"/>
                    </a:lnTo>
                    <a:lnTo>
                      <a:pt x="13234" y="14808"/>
                    </a:lnTo>
                    <a:lnTo>
                      <a:pt x="5524" y="14808"/>
                    </a:lnTo>
                    <a:lnTo>
                      <a:pt x="1706" y="8133"/>
                    </a:lnTo>
                    <a:lnTo>
                      <a:pt x="5524" y="1458"/>
                    </a:lnTo>
                    <a:lnTo>
                      <a:pt x="13234" y="1458"/>
                    </a:lnTo>
                    <a:lnTo>
                      <a:pt x="16455" y="7098"/>
                    </a:lnTo>
                    <a:lnTo>
                      <a:pt x="17301" y="5640"/>
                    </a:lnTo>
                    <a:lnTo>
                      <a:pt x="16455" y="4183"/>
                    </a:lnTo>
                    <a:lnTo>
                      <a:pt x="14094" y="0"/>
                    </a:lnTo>
                    <a:close/>
                  </a:path>
                </a:pathLst>
              </a:cu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717;p45"/>
              <p:cNvSpPr/>
              <p:nvPr/>
            </p:nvSpPr>
            <p:spPr>
              <a:xfrm>
                <a:off x="7628207" y="3311904"/>
                <a:ext cx="798350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82" h="16266" extrusionOk="0">
                    <a:moveTo>
                      <a:pt x="20288" y="0"/>
                    </a:moveTo>
                    <a:lnTo>
                      <a:pt x="16470" y="6675"/>
                    </a:lnTo>
                    <a:lnTo>
                      <a:pt x="11791" y="14808"/>
                    </a:lnTo>
                    <a:lnTo>
                      <a:pt x="4081" y="14808"/>
                    </a:lnTo>
                    <a:lnTo>
                      <a:pt x="860" y="9167"/>
                    </a:lnTo>
                    <a:lnTo>
                      <a:pt x="0" y="10625"/>
                    </a:lnTo>
                    <a:lnTo>
                      <a:pt x="860" y="12082"/>
                    </a:lnTo>
                    <a:lnTo>
                      <a:pt x="3221" y="16265"/>
                    </a:lnTo>
                    <a:lnTo>
                      <a:pt x="12637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858" y="1458"/>
                    </a:lnTo>
                    <a:lnTo>
                      <a:pt x="32677" y="8133"/>
                    </a:lnTo>
                    <a:lnTo>
                      <a:pt x="28858" y="14808"/>
                    </a:lnTo>
                    <a:lnTo>
                      <a:pt x="21134" y="14808"/>
                    </a:lnTo>
                    <a:lnTo>
                      <a:pt x="17927" y="9167"/>
                    </a:lnTo>
                    <a:lnTo>
                      <a:pt x="17067" y="10625"/>
                    </a:lnTo>
                    <a:lnTo>
                      <a:pt x="17927" y="12082"/>
                    </a:lnTo>
                    <a:lnTo>
                      <a:pt x="20288" y="16265"/>
                    </a:lnTo>
                    <a:lnTo>
                      <a:pt x="29703" y="16265"/>
                    </a:lnTo>
                    <a:lnTo>
                      <a:pt x="34382" y="8133"/>
                    </a:lnTo>
                    <a:lnTo>
                      <a:pt x="29703" y="0"/>
                    </a:lnTo>
                    <a:close/>
                  </a:path>
                </a:pathLst>
              </a:cu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718;p45"/>
              <p:cNvSpPr/>
              <p:nvPr/>
            </p:nvSpPr>
            <p:spPr>
              <a:xfrm>
                <a:off x="7229098" y="3311904"/>
                <a:ext cx="762823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2852" h="16266" extrusionOk="0">
                    <a:moveTo>
                      <a:pt x="20347" y="0"/>
                    </a:moveTo>
                    <a:lnTo>
                      <a:pt x="16455" y="6675"/>
                    </a:lnTo>
                    <a:lnTo>
                      <a:pt x="11850" y="14808"/>
                    </a:lnTo>
                    <a:lnTo>
                      <a:pt x="4125" y="14808"/>
                    </a:lnTo>
                    <a:lnTo>
                      <a:pt x="846" y="9167"/>
                    </a:lnTo>
                    <a:lnTo>
                      <a:pt x="0" y="10625"/>
                    </a:lnTo>
                    <a:lnTo>
                      <a:pt x="846" y="12082"/>
                    </a:lnTo>
                    <a:lnTo>
                      <a:pt x="3280" y="16265"/>
                    </a:lnTo>
                    <a:lnTo>
                      <a:pt x="12695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902" y="1458"/>
                    </a:lnTo>
                    <a:lnTo>
                      <a:pt x="32065" y="6981"/>
                    </a:lnTo>
                    <a:lnTo>
                      <a:pt x="32852" y="5524"/>
                    </a:lnTo>
                    <a:lnTo>
                      <a:pt x="29703" y="0"/>
                    </a:lnTo>
                    <a:close/>
                  </a:path>
                </a:pathLst>
              </a:cu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2896586" y="589586"/>
            <a:ext cx="3741821" cy="2263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 err="1" smtClean="0"/>
              <a:t>Kedua</a:t>
            </a:r>
            <a:r>
              <a:rPr lang="en-US" b="1" dirty="0" smtClean="0"/>
              <a:t>,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diajari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b="1" dirty="0" err="1" smtClean="0"/>
              <a:t>Membangun</a:t>
            </a:r>
            <a:r>
              <a:rPr lang="en-US" b="1" dirty="0" smtClean="0"/>
              <a:t> Mental Dan </a:t>
            </a:r>
            <a:r>
              <a:rPr lang="en-US" b="1" dirty="0" err="1" smtClean="0"/>
              <a:t>Sikap</a:t>
            </a:r>
            <a:r>
              <a:rPr lang="en-US" b="1" dirty="0" smtClean="0"/>
              <a:t> </a:t>
            </a:r>
            <a:r>
              <a:rPr lang="en-US" b="1" dirty="0" err="1" smtClean="0"/>
              <a:t>Positif</a:t>
            </a:r>
            <a:endParaRPr lang="en-US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552017" y="4012580"/>
            <a:ext cx="3741821" cy="2263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 err="1" smtClean="0"/>
              <a:t>Ketiga</a:t>
            </a:r>
            <a:r>
              <a:rPr lang="en-US" b="1" dirty="0" smtClean="0"/>
              <a:t>,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diajari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b="1" dirty="0" err="1" smtClean="0"/>
              <a:t>Membangun</a:t>
            </a:r>
            <a:r>
              <a:rPr lang="en-US" b="1" dirty="0" smtClean="0"/>
              <a:t> </a:t>
            </a:r>
            <a:r>
              <a:rPr lang="en-US" b="1" dirty="0" err="1" smtClean="0"/>
              <a:t>Identitas</a:t>
            </a:r>
            <a:r>
              <a:rPr lang="en-US" b="1" dirty="0" smtClean="0"/>
              <a:t> </a:t>
            </a:r>
            <a:r>
              <a:rPr lang="en-US" b="1" dirty="0" err="1" smtClean="0"/>
              <a:t>Diri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116612" y="589586"/>
            <a:ext cx="3741821" cy="2263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 err="1" smtClean="0"/>
              <a:t>Keempat</a:t>
            </a:r>
            <a:r>
              <a:rPr lang="en-US" b="1" dirty="0" smtClean="0"/>
              <a:t>,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diajari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b="1" dirty="0" err="1"/>
              <a:t>M</a:t>
            </a:r>
            <a:r>
              <a:rPr lang="en-US" b="1" dirty="0" err="1" smtClean="0"/>
              <a:t>enentukan</a:t>
            </a:r>
            <a:r>
              <a:rPr lang="en-US" b="1" dirty="0" smtClean="0"/>
              <a:t> </a:t>
            </a:r>
            <a:r>
              <a:rPr lang="en-US" b="1" dirty="0"/>
              <a:t>G</a:t>
            </a:r>
            <a:r>
              <a:rPr lang="en-US" b="1" dirty="0" smtClean="0"/>
              <a:t>oal Setting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428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9815">
        <p:random/>
      </p:transition>
    </mc:Choice>
    <mc:Fallback>
      <p:transition spd="slow" advTm="19815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427" y="1949116"/>
            <a:ext cx="8819147" cy="295976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Sih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 </a:t>
            </a:r>
            <a:r>
              <a:rPr lang="en-US" dirty="0" err="1" smtClean="0"/>
              <a:t>Pelatihan</a:t>
            </a:r>
            <a:r>
              <a:rPr lang="en-US" dirty="0" smtClean="0"/>
              <a:t> Super </a:t>
            </a:r>
            <a:r>
              <a:rPr lang="en-US" dirty="0" err="1" smtClean="0"/>
              <a:t>Unggul</a:t>
            </a:r>
            <a:r>
              <a:rPr lang="en-US" dirty="0" smtClean="0"/>
              <a:t> (PSU) yang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rasakan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0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145">
        <p:random/>
      </p:transition>
    </mc:Choice>
    <mc:Fallback>
      <p:transition spd="slow" advTm="5145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6703"/>
            <a:ext cx="10820400" cy="274459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Manfaat</a:t>
            </a:r>
            <a:r>
              <a:rPr lang="en-US" dirty="0" smtClean="0"/>
              <a:t> yang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dapatkan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b="1" dirty="0" err="1" smtClean="0"/>
              <a:t>Pelatihan</a:t>
            </a:r>
            <a:r>
              <a:rPr lang="en-US" b="1" dirty="0" smtClean="0"/>
              <a:t> Super </a:t>
            </a:r>
            <a:r>
              <a:rPr lang="en-US" b="1" dirty="0" err="1" smtClean="0"/>
              <a:t>Unggul</a:t>
            </a:r>
            <a:r>
              <a:rPr lang="en-US" b="1" dirty="0" smtClean="0"/>
              <a:t> (PSU)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,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kembangkan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. Serta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berani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kedepanya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0627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979">
        <p:random/>
      </p:transition>
    </mc:Choice>
    <mc:Fallback>
      <p:transition spd="slow" advTm="4979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4.9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5|4.8"/>
</p:tagLst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278</TotalTime>
  <Words>243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Halo Semua!!</vt:lpstr>
      <vt:lpstr>Perkenalkan</vt:lpstr>
      <vt:lpstr>“Video Ini Saya Buat Untuk Memenuhi Tugas Penilaian Akhir Semester Mata Kuniah Wajib Etika Profesi”</vt:lpstr>
      <vt:lpstr>Apa Sih Pelatihan Super Unggul (PSU) Itu?</vt:lpstr>
      <vt:lpstr>PowerPoint Presentation</vt:lpstr>
      <vt:lpstr>Apa saja Sih kegiatan Selama Pelatihan Super Unggul (PSU) Itu?</vt:lpstr>
      <vt:lpstr>PowerPoint Presentation</vt:lpstr>
      <vt:lpstr>Apa Sih manfaat  Pelatihan Super Unggul (PSU) yang kamu rasakan?</vt:lpstr>
      <vt:lpstr>PowerPoint Presentation</vt:lpstr>
      <vt:lpstr>Terima Kasih.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14</cp:revision>
  <dcterms:created xsi:type="dcterms:W3CDTF">2023-02-06T13:48:59Z</dcterms:created>
  <dcterms:modified xsi:type="dcterms:W3CDTF">2023-02-06T18:27:07Z</dcterms:modified>
</cp:coreProperties>
</file>