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2008174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911000" y="2380767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516000" y="2124000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2169000"/>
            <a:ext cx="10530000" cy="34189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self.username</a:t>
            </a:r>
            <a:r>
              <a:rPr lang="en-US" sz="28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self.content</a:t>
            </a:r>
            <a:r>
              <a:rPr lang="en-US" sz="28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self.likes</a:t>
            </a:r>
            <a:r>
              <a:rPr lang="en-US" sz="28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150" dirty="0"/>
              <a:t>It defines the needed information</a:t>
            </a:r>
            <a:endParaRPr lang="en-US" sz="31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62551" y="5094000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46888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"Total: {</a:t>
            </a:r>
            <a:r>
              <a:rPr lang="en-US" dirty="0" err="1">
                <a:latin typeface="Consolas" panose="020B0609020204030204" pitchFamily="49" charset="0"/>
              </a:rPr>
              <a:t>total_people_going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96000" y="1404000"/>
            <a:ext cx="7245000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err="1"/>
              <a:t>self.people</a:t>
            </a:r>
            <a:r>
              <a:rPr lang="en-US" sz="22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party.people.append</a:t>
            </a:r>
            <a:r>
              <a:rPr lang="en-US" sz="22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f"Going</a:t>
            </a:r>
            <a:r>
              <a:rPr lang="en-US" sz="2200" dirty="0"/>
              <a:t>: {', '.join(</a:t>
            </a:r>
            <a:r>
              <a:rPr lang="en-US" sz="2200" dirty="0" err="1"/>
              <a:t>party.people</a:t>
            </a:r>
            <a:r>
              <a:rPr lang="en-US" sz="22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f"Total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party.people</a:t>
            </a:r>
            <a:r>
              <a:rPr lang="en-US" sz="22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6000" y="2529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>
                <a:solidFill>
                  <a:schemeClr val="bg1"/>
                </a:solidFill>
              </a:rPr>
              <a:t>"Stop"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</a:rPr>
              <a:t>is_sent</a:t>
            </a:r>
            <a:r>
              <a:rPr lang="en-US" sz="32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5404" y="1298847"/>
            <a:ext cx="10665861" cy="5143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class Email: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sender, receiver, content):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self.sender</a:t>
            </a:r>
            <a:r>
              <a:rPr lang="en-US" sz="2000" dirty="0"/>
              <a:t> = sender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self.receiver</a:t>
            </a:r>
            <a:r>
              <a:rPr lang="en-US" sz="2000" dirty="0"/>
              <a:t> = receiver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self.content</a:t>
            </a:r>
            <a:r>
              <a:rPr lang="en-US" sz="20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self.is_sent</a:t>
            </a:r>
            <a:r>
              <a:rPr lang="en-US" sz="2000" dirty="0"/>
              <a:t> = False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send(self):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self.is_sent</a:t>
            </a:r>
            <a:r>
              <a:rPr lang="en-US" sz="2000" dirty="0"/>
              <a:t> =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get_info</a:t>
            </a:r>
            <a:r>
              <a:rPr lang="en-US" sz="2000" dirty="0"/>
              <a:t>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return f"{</a:t>
            </a:r>
            <a:r>
              <a:rPr lang="en-US" sz="2000" dirty="0" err="1"/>
              <a:t>self.sender</a:t>
            </a:r>
            <a:r>
              <a:rPr lang="en-US" sz="2000" dirty="0"/>
              <a:t>} says to {</a:t>
            </a:r>
            <a:r>
              <a:rPr lang="en-US" sz="2000" dirty="0" err="1"/>
              <a:t>self.receiver</a:t>
            </a:r>
            <a:r>
              <a:rPr lang="en-US" sz="2000" dirty="0"/>
              <a:t>}: {</a:t>
            </a:r>
            <a:r>
              <a:rPr lang="en-US" sz="2000" dirty="0" err="1"/>
              <a:t>self.content</a:t>
            </a:r>
            <a:r>
              <a:rPr lang="en-US" sz="2000" dirty="0"/>
              <a:t>}. Sent: </a:t>
            </a:r>
            <a:br>
              <a:rPr lang="en-US" sz="2000" dirty="0"/>
            </a:br>
            <a:r>
              <a:rPr lang="en-US" sz="2000" dirty="0"/>
              <a:t>    {</a:t>
            </a:r>
            <a:r>
              <a:rPr lang="en-US" sz="2000" dirty="0" err="1"/>
              <a:t>self.is_sent</a:t>
            </a:r>
            <a:r>
              <a:rPr lang="en-US" sz="2000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7943" y="1282000"/>
            <a:ext cx="9358057" cy="529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emails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line != "Stop":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line.split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email = Email(tokens[0], tokens[1], tokens[2])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emails.append</a:t>
            </a:r>
            <a:r>
              <a:rPr lang="en-US" sz="2000" dirty="0"/>
              <a:t>(email)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send_emails</a:t>
            </a:r>
            <a:r>
              <a:rPr lang="en-US" sz="2000" dirty="0"/>
              <a:t> = [</a:t>
            </a:r>
            <a:r>
              <a:rPr lang="en-US" sz="2000" dirty="0" err="1"/>
              <a:t>int</a:t>
            </a:r>
            <a:r>
              <a:rPr lang="en-US" sz="2000" dirty="0"/>
              <a:t>(x) for x in input().split(", ")]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x in </a:t>
            </a:r>
            <a:r>
              <a:rPr lang="en-US" sz="2000" dirty="0" err="1"/>
              <a:t>send_emails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emails[x].send()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2"/>
                </a:solidFill>
              </a:rPr>
              <a:t>#</a:t>
            </a:r>
            <a:r>
              <a:rPr lang="en-US" sz="2000" i="1" dirty="0">
                <a:solidFill>
                  <a:schemeClr val="accent2"/>
                </a:solidFill>
              </a:rPr>
              <a:t>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1494000"/>
            <a:ext cx="9765000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Zoo: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name):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self.name = 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create 3 lists (mammals, fishes, birds)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add_animal</a:t>
            </a:r>
            <a:r>
              <a:rPr lang="en-US" sz="2400" dirty="0"/>
              <a:t>(self, species, name):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add the name to the given species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get_info</a:t>
            </a:r>
            <a:r>
              <a:rPr lang="en-US" sz="2400" dirty="0"/>
              <a:t>(self, species):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54460" y="1359000"/>
            <a:ext cx="7651540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zoo_name</a:t>
            </a:r>
            <a:r>
              <a:rPr lang="en-US" sz="2400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zoo = Zoo(</a:t>
            </a:r>
            <a:r>
              <a:rPr lang="en-US" sz="2400" dirty="0" err="1"/>
              <a:t>zoo_name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count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total_animals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range(count):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   </a:t>
            </a:r>
            <a:r>
              <a:rPr lang="en-US" sz="2400" dirty="0">
                <a:solidFill>
                  <a:schemeClr val="accent2"/>
                </a:solidFill>
              </a:rPr>
              <a:t>#</a:t>
            </a:r>
            <a:r>
              <a:rPr lang="en-US" sz="2400" i="1" dirty="0">
                <a:solidFill>
                  <a:schemeClr val="accent2"/>
                </a:solidFill>
              </a:rPr>
              <a:t> Add the new animal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# </a:t>
            </a:r>
            <a:r>
              <a:rPr lang="en-US" sz="2400" i="1" dirty="0">
                <a:solidFill>
                  <a:schemeClr val="accent2"/>
                </a:solidFill>
              </a:rPr>
              <a:t>Update the </a:t>
            </a:r>
            <a:r>
              <a:rPr lang="en-US" sz="2400" i="1" dirty="0" err="1">
                <a:solidFill>
                  <a:schemeClr val="accent2"/>
                </a:solidFill>
              </a:rPr>
              <a:t>total_animals</a:t>
            </a:r>
            <a:r>
              <a:rPr lang="en-US" sz="2400" i="1" dirty="0">
                <a:solidFill>
                  <a:schemeClr val="accent2"/>
                </a:solidFill>
              </a:rPr>
              <a:t> variable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info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zoo.get_info</a:t>
            </a:r>
            <a:r>
              <a:rPr lang="en-US" sz="2400" dirty="0"/>
              <a:t>(info))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does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OOP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 methods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1746</Words>
  <Application>Microsoft Office PowerPoint</Application>
  <PresentationFormat>Widescreen</PresentationFormat>
  <Paragraphs>246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Valentina Gocheva</cp:lastModifiedBy>
  <cp:revision>13</cp:revision>
  <dcterms:created xsi:type="dcterms:W3CDTF">2018-05-23T13:08:44Z</dcterms:created>
  <dcterms:modified xsi:type="dcterms:W3CDTF">2020-05-08T16:36:37Z</dcterms:modified>
  <cp:category>Python Fundamentals Course @ SoftUni: https://softuni.bg/trainings/2442/python-fundamentals-september-2019</cp:category>
</cp:coreProperties>
</file>