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327" r:id="rId28"/>
    <p:sldId id="32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327"/>
            <p14:sldId id="32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-12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6ED8E19-6683-4442-A96A-7837B7AE21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40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DFE6E3-B19B-4A67-B8FB-31807771D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824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9492"/>
              </p:ext>
            </p:extLst>
          </p:nvPr>
        </p:nvGraphicFramePr>
        <p:xfrm>
          <a:off x="648044" y="1271601"/>
          <a:ext cx="10761362" cy="58175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играе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роля на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всеки символ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</a:t>
                      </a:r>
                      <a:r>
                        <a:rPr lang="en-US" dirty="0" smtClean="0">
                          <a:effectLst/>
                        </a:rPr>
                        <a:t>occurrences. </a:t>
                      </a:r>
                      <a:r>
                        <a:rPr lang="bg-BG" dirty="0" smtClean="0">
                          <a:effectLst/>
                        </a:rPr>
                        <a:t>Мачвай всичко нататък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bg-BG" dirty="0" smtClean="0">
                        <a:effectLst/>
                      </a:endParaRPr>
                    </a:p>
                    <a:p>
                      <a:pPr algn="l" fontAlgn="t"/>
                      <a:r>
                        <a:rPr lang="bg-BG" dirty="0" smtClean="0">
                          <a:effectLst/>
                        </a:rPr>
                        <a:t>(което отговаря</a:t>
                      </a:r>
                      <a:r>
                        <a:rPr lang="bg-BG" baseline="0" dirty="0" smtClean="0">
                          <a:effectLst/>
                        </a:rPr>
                        <a:t> на условието</a:t>
                      </a:r>
                      <a:r>
                        <a:rPr lang="bg-BG" dirty="0" smtClean="0">
                          <a:effectLst/>
                        </a:rPr>
                        <a:t>) </a:t>
                      </a:r>
                      <a:r>
                        <a:rPr lang="en-US" dirty="0" smtClean="0">
                          <a:effectLst/>
                        </a:rPr>
                        <a:t>\d+ </a:t>
                      </a:r>
                      <a:r>
                        <a:rPr lang="bg-BG" dirty="0" smtClean="0">
                          <a:effectLst/>
                        </a:rPr>
                        <a:t>мачва числото</a:t>
                      </a:r>
                      <a:r>
                        <a:rPr lang="bg-BG" baseline="0" dirty="0" smtClean="0">
                          <a:effectLst/>
                        </a:rPr>
                        <a:t> като един мач.</a:t>
                      </a:r>
                    </a:p>
                    <a:p>
                      <a:pPr algn="l" fontAlgn="t"/>
                      <a:r>
                        <a:rPr lang="bg-BG" baseline="0" dirty="0" smtClean="0">
                          <a:effectLst/>
                        </a:rPr>
                        <a:t>не цифра по цифра</a:t>
                      </a:r>
                      <a:r>
                        <a:rPr lang="en-US" baseline="0" dirty="0" smtClean="0">
                          <a:effectLst/>
                        </a:rPr>
                        <a:t>. 12213124324 . </a:t>
                      </a:r>
                      <a:r>
                        <a:rPr lang="bg-BG" baseline="0" dirty="0" smtClean="0">
                          <a:effectLst/>
                        </a:rPr>
                        <a:t>Изисква да има поне 1 или повече.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occurrences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Може да го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няма(0) може да го има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едното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другото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P|R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</a:t>
                      </a:r>
                      <a:r>
                        <a:rPr lang="en-US" dirty="0" smtClean="0">
                          <a:effectLst/>
                        </a:rPr>
                        <a:t>group , </a:t>
                      </a:r>
                      <a:r>
                        <a:rPr lang="bg-BG" dirty="0" smtClean="0">
                          <a:effectLst/>
                        </a:rPr>
                        <a:t>Група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occurrences 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брой съвпадения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l" fontAlgn="t"/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123 4 23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\d{3} .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Мачва трицифреното число 123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</a:t>
                      </a:r>
                      <a:r>
                        <a:rPr lang="en-US" dirty="0" smtClean="0">
                          <a:effectLst/>
                        </a:rPr>
                        <a:t>with</a:t>
                      </a:r>
                      <a:r>
                        <a:rPr lang="bg-BG" dirty="0" smtClean="0">
                          <a:effectLst/>
                        </a:rPr>
                        <a:t> . Става Въпрос</a:t>
                      </a:r>
                      <a:r>
                        <a:rPr lang="bg-BG" baseline="0" dirty="0" smtClean="0">
                          <a:effectLst/>
                        </a:rPr>
                        <a:t> ,че РЕДА почва С , а не думата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</a:t>
                      </a:r>
                      <a:r>
                        <a:rPr lang="en-US" dirty="0" smtClean="0">
                          <a:effectLst/>
                        </a:rPr>
                        <a:t>with</a:t>
                      </a:r>
                      <a:r>
                        <a:rPr lang="bg-BG" dirty="0" smtClean="0">
                          <a:effectLst/>
                        </a:rPr>
                        <a:t> Реда</a:t>
                      </a:r>
                      <a:r>
                        <a:rPr lang="bg-BG" baseline="0" dirty="0" smtClean="0">
                          <a:effectLst/>
                        </a:rPr>
                        <a:t> завършва С , а не Думата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98490"/>
              </p:ext>
            </p:extLst>
          </p:nvPr>
        </p:nvGraphicFramePr>
        <p:xfrm>
          <a:off x="919893" y="1304552"/>
          <a:ext cx="10028194" cy="84667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present. 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Някой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от символите в сета трябва да съществува.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n</a:t>
                      </a:r>
                      <a:r>
                        <a:rPr lang="bg-BG" dirty="0" smtClean="0"/>
                        <a:t>. Някой</a:t>
                      </a:r>
                      <a:r>
                        <a:rPr lang="bg-BG" baseline="0" dirty="0" smtClean="0"/>
                        <a:t> символ между а и н </a:t>
                      </a:r>
                      <a:r>
                        <a:rPr lang="en-US" baseline="0" dirty="0" smtClean="0"/>
                        <a:t>lower-case</a:t>
                      </a:r>
                      <a:r>
                        <a:rPr lang="bg-BG" baseline="0" dirty="0" smtClean="0"/>
                        <a:t> обаче.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 smtClean="0"/>
                        <a:t>n</a:t>
                      </a:r>
                      <a:r>
                        <a:rPr lang="bg-BG" dirty="0" smtClean="0"/>
                        <a:t>.</a:t>
                      </a:r>
                      <a:r>
                        <a:rPr lang="bg-BG" baseline="0" dirty="0" smtClean="0"/>
                        <a:t> </a:t>
                      </a:r>
                    </a:p>
                    <a:p>
                      <a:r>
                        <a:rPr lang="bg-BG" baseline="0" dirty="0" smtClean="0"/>
                        <a:t>Всичко БЕЗ подадените символи.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fontAlgn="t"/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всяка посочен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цифра.  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9</a:t>
                      </a:r>
                      <a:r>
                        <a:rPr lang="bg-BG" dirty="0" smtClean="0"/>
                        <a:t>.</a:t>
                      </a:r>
                    </a:p>
                    <a:p>
                      <a:r>
                        <a:rPr lang="bg-BG" dirty="0" smtClean="0"/>
                        <a:t>Връща всяка цифра ,</a:t>
                      </a:r>
                      <a:r>
                        <a:rPr lang="bg-BG" baseline="0" dirty="0" smtClean="0"/>
                        <a:t> която е от 0 до 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smtClean="0"/>
                        <a:t>59</a:t>
                      </a:r>
                      <a:r>
                        <a:rPr lang="bg-BG" dirty="0" smtClean="0"/>
                        <a:t>.</a:t>
                      </a:r>
                    </a:p>
                    <a:p>
                      <a:r>
                        <a:rPr lang="bg-BG" dirty="0" smtClean="0"/>
                        <a:t>Мачва двуцифрени числа</a:t>
                      </a:r>
                      <a:r>
                        <a:rPr lang="bg-BG" baseline="0" dirty="0" smtClean="0"/>
                        <a:t> от 0 до 5 и от 0 до 9 .</a:t>
                      </a:r>
                    </a:p>
                    <a:p>
                      <a:r>
                        <a:rPr lang="bg-BG" baseline="0" dirty="0" smtClean="0"/>
                        <a:t>Така може да се добави още едно</a:t>
                      </a:r>
                      <a:r>
                        <a:rPr lang="en-US" baseline="0" dirty="0" smtClean="0"/>
                        <a:t> [0-9]</a:t>
                      </a:r>
                      <a:r>
                        <a:rPr lang="bg-BG" baseline="0" dirty="0" smtClean="0"/>
                        <a:t> за три цифрени числа с</a:t>
                      </a:r>
                    </a:p>
                    <a:p>
                      <a:r>
                        <a:rPr lang="en-US" baseline="0" dirty="0" smtClean="0"/>
                        <a:t>\s </a:t>
                      </a:r>
                      <a:r>
                        <a:rPr lang="bg-BG" baseline="0" smtClean="0"/>
                        <a:t>за спейс.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case.</a:t>
                      </a:r>
                    </a:p>
                    <a:p>
                      <a:pPr algn="l" fontAlgn="t"/>
                      <a:r>
                        <a:rPr lang="bg-BG" dirty="0" smtClean="0">
                          <a:effectLst/>
                        </a:rPr>
                        <a:t>Мачва</a:t>
                      </a:r>
                      <a:r>
                        <a:rPr lang="bg-BG" baseline="0" dirty="0" smtClean="0">
                          <a:effectLst/>
                        </a:rPr>
                        <a:t> всеки символ от а до </a:t>
                      </a:r>
                      <a:r>
                        <a:rPr lang="en-US" baseline="0" dirty="0" smtClean="0">
                          <a:effectLst/>
                        </a:rPr>
                        <a:t>z </a:t>
                      </a:r>
                      <a:r>
                        <a:rPr lang="bg-BG" baseline="0" dirty="0" smtClean="0">
                          <a:effectLst/>
                        </a:rPr>
                        <a:t>с малки букви или от а до </a:t>
                      </a:r>
                      <a:r>
                        <a:rPr lang="en-US" baseline="0" dirty="0" smtClean="0">
                          <a:effectLst/>
                        </a:rPr>
                        <a:t>z </a:t>
                      </a:r>
                      <a:r>
                        <a:rPr lang="bg-BG" baseline="0" dirty="0" smtClean="0">
                          <a:effectLst/>
                        </a:rPr>
                        <a:t>с големи букви.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E4903A38-45D3-4D30-8141-1791BD5AA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84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6A6FEBE-2E1C-492B-A5BF-DFFB93CBB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17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24506"/>
              </p:ext>
            </p:extLst>
          </p:nvPr>
        </p:nvGraphicFramePr>
        <p:xfrm>
          <a:off x="458573" y="1535211"/>
          <a:ext cx="11387437" cy="105984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</a:t>
                      </a:r>
                      <a:r>
                        <a:rPr lang="en-US" dirty="0" smtClean="0"/>
                        <a:t>) </a:t>
                      </a:r>
                      <a:r>
                        <a:rPr lang="bg-BG" dirty="0" smtClean="0"/>
                        <a:t>Мачва</a:t>
                      </a:r>
                      <a:endParaRPr lang="bg-BG" baseline="0" dirty="0" smtClean="0"/>
                    </a:p>
                    <a:p>
                      <a:r>
                        <a:rPr lang="bg-BG" baseline="0" dirty="0" smtClean="0"/>
                        <a:t>Всяка една цифра. (</a:t>
                      </a:r>
                      <a:r>
                        <a:rPr lang="en-US" baseline="0" dirty="0" smtClean="0"/>
                        <a:t>digits</a:t>
                      </a:r>
                      <a:r>
                        <a:rPr lang="bg-BG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</a:t>
                      </a:r>
                      <a:r>
                        <a:rPr lang="en-US" dirty="0" smtClean="0"/>
                        <a:t>digits</a:t>
                      </a:r>
                      <a:r>
                        <a:rPr lang="bg-BG" dirty="0" smtClean="0"/>
                        <a:t>. Мачва всичко</a:t>
                      </a:r>
                      <a:r>
                        <a:rPr lang="bg-BG" baseline="0" dirty="0" smtClean="0"/>
                        <a:t> , </a:t>
                      </a:r>
                    </a:p>
                    <a:p>
                      <a:r>
                        <a:rPr lang="bg-BG" baseline="0" dirty="0" smtClean="0"/>
                        <a:t>Което НЕ е цифра</a:t>
                      </a:r>
                      <a:r>
                        <a:rPr lang="en-US" baseline="0" dirty="0" smtClean="0"/>
                        <a:t>. (DIGITS)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\b(chars)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Думата трябва да започва с дадените символи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bg-BG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независимо коя е подред за мач. Да започва със символите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дори и след</a:t>
                      </a:r>
                    </a:p>
                    <a:p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това да съдържа други символи.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asddd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мачва </a:t>
                      </a:r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Ако искам да мачна само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случая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\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 (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asddd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вече не мачва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ddasd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също мачва.</a:t>
                      </a:r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bword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 започва с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.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Мач -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wordTony</a:t>
                      </a:r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word\b –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 завършва с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Мач -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Tonyword</a:t>
                      </a:r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2398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bword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 –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 започва и завършва на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- word</a:t>
                      </a:r>
                    </a:p>
                    <a:p>
                      <a:endParaRPr lang="en-US" sz="2398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(case-sensitive)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(beginning)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character.</a:t>
                      </a:r>
                    </a:p>
                    <a:p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мач ако низът съдържа спейс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character.</a:t>
                      </a:r>
                    </a:p>
                    <a:p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Мачва , всичко което не е спейс символ.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bg-BG" sz="2398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Символи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от малко а до голямо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,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цифри 0-9 и ! ДОЛНА ЧЕРТА !</a:t>
                      </a:r>
                    </a:p>
                    <a:p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Ако искат само букви и цифри НЕ ИЗПОЛЗВАЙ ТОВА.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(word)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bg-BG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Всичко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друго без (от 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Z, </a:t>
                      </a:r>
                      <a:r>
                        <a:rPr lang="bg-BG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цифри от 0-9 и долна черта.)</a:t>
                      </a:r>
                      <a:r>
                        <a:rPr lang="en-US" sz="2398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(WORD)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1274</Words>
  <Application>Microsoft Office PowerPoint</Application>
  <PresentationFormat>Widescreen</PresentationFormat>
  <Paragraphs>256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Antoan Stefanov</cp:lastModifiedBy>
  <cp:revision>34</cp:revision>
  <dcterms:created xsi:type="dcterms:W3CDTF">2018-05-23T13:08:44Z</dcterms:created>
  <dcterms:modified xsi:type="dcterms:W3CDTF">2020-12-20T15:37:27Z</dcterms:modified>
  <cp:category>Python Fundamentals Course @ SoftUni: https://softuni.bg/trainings/2442/python-fundamentals-september-2019</cp:category>
</cp:coreProperties>
</file>