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079000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51487" y="1628457"/>
            <a:ext cx="9623870" cy="473716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text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 text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text_reversed</a:t>
            </a:r>
            <a:r>
              <a:rPr lang="en-US" sz="3200" dirty="0"/>
              <a:t> = ""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for </a:t>
            </a:r>
            <a:r>
              <a:rPr lang="en-US" sz="3200" dirty="0" err="1"/>
              <a:t>ch</a:t>
            </a:r>
            <a:r>
              <a:rPr lang="en-US" sz="3200" dirty="0"/>
              <a:t> in reversed(text):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    </a:t>
            </a:r>
            <a:r>
              <a:rPr lang="en-US" sz="3200" dirty="0" err="1"/>
              <a:t>text_reversed</a:t>
            </a:r>
            <a:r>
              <a:rPr lang="en-US" sz="3200" dirty="0"/>
              <a:t> += </a:t>
            </a:r>
            <a:r>
              <a:rPr lang="en-US" sz="3200" dirty="0" err="1"/>
              <a:t>ch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print(text + " = " + </a:t>
            </a:r>
            <a:r>
              <a:rPr lang="en-US" sz="3200" dirty="0" err="1"/>
              <a:t>text_reversed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"+"</a:t>
            </a:r>
            <a:r>
              <a:rPr lang="en-US" dirty="0"/>
              <a:t> operator to merge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"*"</a:t>
            </a:r>
            <a:r>
              <a:rPr lang="en-US" dirty="0"/>
              <a:t> operator repeats the string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</a:rPr>
              <a:t>"%"</a:t>
            </a:r>
            <a:r>
              <a:rPr lang="en-US" dirty="0"/>
              <a:t>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"{}"</a:t>
            </a:r>
            <a:r>
              <a:rPr lang="en-US" dirty="0"/>
              <a:t>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5283" y="4748254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for string 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4339" y="396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lemons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with F-String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6771" y="4244491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1)]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string is repeated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N is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concatenated string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4267403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add</a:t>
            </a:r>
            <a:endParaRPr lang="bg-BG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125972" y="4385526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955310" y="4267403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hihiabcabcabcaddaddadd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27934" y="1734782"/>
            <a:ext cx="7582419" cy="40662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result = ""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length = </a:t>
            </a:r>
            <a:r>
              <a:rPr lang="en-US" sz="3200" dirty="0" err="1"/>
              <a:t>len</a:t>
            </a:r>
            <a:r>
              <a:rPr lang="en-US" sz="3200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result += word * length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and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284" y="1958491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4554169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strip(), </a:t>
            </a:r>
            <a:br>
              <a:rPr lang="en-US" sz="3400" b="1" dirty="0">
                <a:latin typeface="Consolas" panose="020B0609020204030204" pitchFamily="49" charset="0"/>
              </a:rPr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35" y="4675679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235" y="2004211"/>
            <a:ext cx="5075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7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all occurrences of a specified phrase with another specified phrase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only want to replace a certain number of phrases, 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542998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9" y="4599000"/>
            <a:ext cx="808210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91509" y="4267403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kicegiciceeb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125433" y="4604445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976037" y="4528851"/>
            <a:ext cx="248937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1000" y="1584000"/>
            <a:ext cx="7761428" cy="29880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first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second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first in second: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"+"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"*"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split()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etc.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 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'hello'</a:t>
            </a:r>
            <a:r>
              <a:rPr lang="en-US" dirty="0"/>
              <a:t> is the same as </a:t>
            </a:r>
            <a:r>
              <a:rPr lang="en-US" b="1" dirty="0">
                <a:latin typeface="Consolas" panose="020B0609020204030204" pitchFamily="49" charset="0"/>
              </a:rPr>
              <a:t>"hello"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6487" y="4217059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0779" y="2484000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70004" y="4637759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string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2024817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6" y="423986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r>
              <a:rPr lang="en-US" b="1" dirty="0"/>
              <a:t>"end"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</a:t>
            </a:r>
            <a:r>
              <a:rPr lang="en-US" b="1" dirty="0">
                <a:latin typeface="Consolas" panose="020B0609020204030204" pitchFamily="49" charset="0"/>
              </a:rPr>
              <a:t>"{word} = {reversed word}"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09107" y="4025035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83280" y="4865200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79976" y="4286484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Words>1311</Words>
  <Application>Microsoft Office PowerPoint</Application>
  <PresentationFormat>Widescreen</PresentationFormat>
  <Paragraphs>226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21</cp:revision>
  <dcterms:created xsi:type="dcterms:W3CDTF">2018-05-23T13:08:44Z</dcterms:created>
  <dcterms:modified xsi:type="dcterms:W3CDTF">2020-05-08T16:37:10Z</dcterms:modified>
  <cp:category>Python Fundamentals Course @ SoftUni: https://softuni.bg/trainings/2442/python-fundamentals-september-2019</cp:category>
</cp:coreProperties>
</file>