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71" r:id="rId6"/>
    <p:sldId id="263" r:id="rId7"/>
    <p:sldId id="267" r:id="rId8"/>
    <p:sldId id="264" r:id="rId9"/>
    <p:sldId id="265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43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7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32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51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02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82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78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87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16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8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9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2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18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2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0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6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7EB41B-3D45-4DFB-B260-B3BE8EC0BAA3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0C9DEF-B1ED-4B7D-9750-6C0E8A1501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004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472B45-2783-4057-B618-A620ED8F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00" y="341975"/>
            <a:ext cx="6502261" cy="38892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3" y="5394960"/>
            <a:ext cx="1083975" cy="13217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836354" y="4597420"/>
            <a:ext cx="658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Valdemar" panose="00000400000000000000" pitchFamily="2" charset="0"/>
              </a:rPr>
              <a:t>Ten </a:t>
            </a:r>
            <a:r>
              <a:rPr lang="es-ES" sz="2800" dirty="0" err="1">
                <a:latin typeface="Valdemar" panose="00000400000000000000" pitchFamily="2" charset="0"/>
              </a:rPr>
              <a:t>pager</a:t>
            </a:r>
            <a:r>
              <a:rPr lang="es-ES" sz="2800" dirty="0">
                <a:latin typeface="Valdemar" panose="00000400000000000000" pitchFamily="2" charset="0"/>
              </a:rPr>
              <a:t> </a:t>
            </a:r>
            <a:r>
              <a:rPr lang="es-ES" sz="2800" dirty="0" err="1">
                <a:latin typeface="Valdemar" panose="00000400000000000000" pitchFamily="2" charset="0"/>
              </a:rPr>
              <a:t>Document</a:t>
            </a:r>
            <a:endParaRPr lang="es-ES" sz="2800" dirty="0">
              <a:latin typeface="Valdemar" panose="000004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21100" y="5292534"/>
            <a:ext cx="616804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jugador 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ES" dirty="0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Top Down </a:t>
            </a:r>
            <a:r>
              <a:rPr lang="es-ES" dirty="0" err="1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Shooter</a:t>
            </a:r>
            <a:r>
              <a:rPr lang="es-ES" dirty="0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ES" dirty="0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Rogue</a:t>
            </a:r>
            <a:r>
              <a:rPr lang="es-ES" dirty="0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endParaRPr lang="es-ES" dirty="0">
              <a:latin typeface="Valdemar" panose="000004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980972" y="5775637"/>
            <a:ext cx="4048299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salida: 1 de Octubre de 2021</a:t>
            </a:r>
          </a:p>
        </p:txBody>
      </p:sp>
    </p:spTree>
    <p:extLst>
      <p:ext uri="{BB962C8B-B14F-4D97-AF65-F5344CB8AC3E}">
        <p14:creationId xmlns:p14="http://schemas.microsoft.com/office/powerpoint/2010/main" val="12737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199367-7649-4EDF-A55E-299AF4D3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2" y="675564"/>
            <a:ext cx="9789995" cy="55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7C6D1-7E08-49FC-8E2F-3EA2E2CB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2872"/>
            <a:ext cx="10353762" cy="970450"/>
          </a:xfrm>
        </p:spPr>
        <p:txBody>
          <a:bodyPr/>
          <a:lstStyle/>
          <a:p>
            <a:r>
              <a:rPr lang="es-ES" dirty="0">
                <a:latin typeface="Valdemar" panose="00000400000000000000" pitchFamily="2" charset="0"/>
              </a:rPr>
              <a:t>Mecánicas y </a:t>
            </a:r>
            <a:r>
              <a:rPr lang="es-ES" dirty="0" err="1">
                <a:latin typeface="Valdemar" panose="00000400000000000000" pitchFamily="2" charset="0"/>
              </a:rPr>
              <a:t>power</a:t>
            </a:r>
            <a:r>
              <a:rPr lang="es-ES" dirty="0">
                <a:latin typeface="Valdemar" panose="00000400000000000000" pitchFamily="2" charset="0"/>
              </a:rPr>
              <a:t> 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E2782D-37D7-422D-BBED-252F2FD14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29" y="993196"/>
            <a:ext cx="8985962" cy="6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44444-6620-4BA3-9932-C3C5240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839"/>
            <a:ext cx="10353762" cy="970450"/>
          </a:xfrm>
        </p:spPr>
        <p:txBody>
          <a:bodyPr>
            <a:normAutofit/>
          </a:bodyPr>
          <a:lstStyle/>
          <a:p>
            <a:r>
              <a:rPr lang="es-ES" dirty="0">
                <a:latin typeface="Valdemar" panose="00000400000000000000" pitchFamily="2" charset="0"/>
              </a:rPr>
              <a:t>Enemigos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64165-04E9-4D7B-9140-A8A91FA9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84" y="907576"/>
            <a:ext cx="8565181" cy="60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3B167-B78B-4862-B265-E67E2E45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9475"/>
            <a:ext cx="10353762" cy="970450"/>
          </a:xfrm>
        </p:spPr>
        <p:txBody>
          <a:bodyPr/>
          <a:lstStyle/>
          <a:p>
            <a:r>
              <a:rPr lang="es-ES" dirty="0">
                <a:latin typeface="Valdemar" panose="00000400000000000000" pitchFamily="2" charset="0"/>
              </a:rPr>
              <a:t>Material 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DA2CD-2FEE-4616-894B-39C0336E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544945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latin typeface="Valdemar" panose="00000400000000000000" pitchFamily="2" charset="0"/>
              </a:rPr>
              <a:t>Modo Boss Rush</a:t>
            </a:r>
            <a:r>
              <a:rPr lang="es-ES" dirty="0"/>
              <a:t>, </a:t>
            </a:r>
            <a:r>
              <a:rPr lang="es-ES" dirty="0">
                <a:latin typeface="Valdemar" panose="00000400000000000000" pitchFamily="2" charset="0"/>
              </a:rPr>
              <a:t>donde eliges una </a:t>
            </a:r>
            <a:r>
              <a:rPr lang="es-ES" dirty="0" err="1">
                <a:latin typeface="Valdemar" panose="00000400000000000000" pitchFamily="2" charset="0"/>
              </a:rPr>
              <a:t>version</a:t>
            </a:r>
            <a:r>
              <a:rPr lang="es-ES" dirty="0">
                <a:latin typeface="Valdemar" panose="00000400000000000000" pitchFamily="2" charset="0"/>
              </a:rPr>
              <a:t> de la espada y un set de habilidades aleatorio con el que derrotar a todos los </a:t>
            </a:r>
            <a:r>
              <a:rPr lang="es-ES" dirty="0" err="1">
                <a:latin typeface="Valdemar" panose="00000400000000000000" pitchFamily="2" charset="0"/>
              </a:rPr>
              <a:t>bosses</a:t>
            </a:r>
            <a:r>
              <a:rPr lang="es-ES" dirty="0">
                <a:latin typeface="Valdemar" panose="00000400000000000000" pitchFamily="2" charset="0"/>
              </a:rPr>
              <a:t> principales del juego seguidos</a:t>
            </a:r>
          </a:p>
          <a:p>
            <a:endParaRPr lang="es-ES" dirty="0"/>
          </a:p>
          <a:p>
            <a:r>
              <a:rPr lang="es-ES" dirty="0" err="1">
                <a:latin typeface="Valdemar" panose="00000400000000000000" pitchFamily="2" charset="0"/>
              </a:rPr>
              <a:t>Bosses</a:t>
            </a:r>
            <a:r>
              <a:rPr lang="es-ES" dirty="0">
                <a:latin typeface="Valdemar" panose="00000400000000000000" pitchFamily="2" charset="0"/>
              </a:rPr>
              <a:t> extra</a:t>
            </a:r>
          </a:p>
          <a:p>
            <a:endParaRPr lang="es-ES" dirty="0">
              <a:latin typeface="Valdemar" panose="00000400000000000000" pitchFamily="2" charset="0"/>
            </a:endParaRPr>
          </a:p>
          <a:p>
            <a:r>
              <a:rPr lang="es-ES" dirty="0" err="1">
                <a:latin typeface="Valdemar" panose="00000400000000000000" pitchFamily="2" charset="0"/>
              </a:rPr>
              <a:t>Cinematicas</a:t>
            </a:r>
            <a:r>
              <a:rPr lang="es-ES" dirty="0">
                <a:latin typeface="Valdemar" panose="00000400000000000000" pitchFamily="2" charset="0"/>
              </a:rPr>
              <a:t> nuevas</a:t>
            </a:r>
          </a:p>
          <a:p>
            <a:endParaRPr lang="es-ES" dirty="0">
              <a:latin typeface="Valdemar" panose="00000400000000000000" pitchFamily="2" charset="0"/>
            </a:endParaRPr>
          </a:p>
          <a:p>
            <a:r>
              <a:rPr lang="es-ES" dirty="0">
                <a:latin typeface="Valdemar" panose="00000400000000000000" pitchFamily="2" charset="0"/>
              </a:rPr>
              <a:t>Modo de selector de </a:t>
            </a:r>
            <a:r>
              <a:rPr lang="es-ES" dirty="0" err="1">
                <a:latin typeface="Valdemar" panose="00000400000000000000" pitchFamily="2" charset="0"/>
              </a:rPr>
              <a:t>musica</a:t>
            </a:r>
            <a:endParaRPr lang="es-ES" dirty="0">
              <a:latin typeface="Valdemar" panose="00000400000000000000" pitchFamily="2" charset="0"/>
            </a:endParaRPr>
          </a:p>
          <a:p>
            <a:endParaRPr lang="es-ES" dirty="0">
              <a:latin typeface="Valdemar" panose="00000400000000000000" pitchFamily="2" charset="0"/>
            </a:endParaRPr>
          </a:p>
          <a:p>
            <a:r>
              <a:rPr lang="es-ES" dirty="0">
                <a:latin typeface="Valdemar" panose="00000400000000000000" pitchFamily="2" charset="0"/>
              </a:rPr>
              <a:t>Nuevas zonas</a:t>
            </a:r>
          </a:p>
          <a:p>
            <a:endParaRPr lang="es-ES" dirty="0">
              <a:latin typeface="Valdemar" panose="00000400000000000000" pitchFamily="2" charset="0"/>
            </a:endParaRPr>
          </a:p>
          <a:p>
            <a:r>
              <a:rPr lang="es-ES" dirty="0">
                <a:latin typeface="Valdemar" panose="00000400000000000000" pitchFamily="2" charset="0"/>
              </a:rPr>
              <a:t>Logros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F1CC40-3428-49BC-A8E8-1AC35AC7E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32" y="4854338"/>
            <a:ext cx="1575529" cy="20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8CA11-0812-4FB5-A3CE-0D87ABF7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2787" y="2077807"/>
            <a:ext cx="4892050" cy="29260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A1BA41-58CD-4E8D-BD4F-FEA2CB8A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2603F-4882-46EB-9B71-356E0627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86" y="1980967"/>
            <a:ext cx="10353762" cy="3023296"/>
          </a:xfrm>
        </p:spPr>
        <p:txBody>
          <a:bodyPr/>
          <a:lstStyle/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Ibic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 pequeño escudero parte en busca de sus padres</a:t>
            </a:r>
            <a:r>
              <a:rPr lang="es-ES" sz="18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Sir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Agravain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Sir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Beaumain</a:t>
            </a:r>
            <a:r>
              <a:rPr lang="es-ES" sz="18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atrapados en el castillo de la capital dominado por una fuerza demoniaca que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aparecio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abruptamente debido a la invocación fallida de los altos magos de la corte</a:t>
            </a:r>
            <a:r>
              <a:rPr lang="es-ES" sz="18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Ibic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cuenta en su ayuda con la Bruja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Nimue</a:t>
            </a:r>
            <a:r>
              <a:rPr lang="es-ES" sz="18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que guiara a al pequeño caballero en ciernes en su primera aventura</a:t>
            </a:r>
            <a:r>
              <a:rPr lang="es-E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6900" indent="0">
              <a:buNone/>
            </a:pPr>
            <a:endParaRPr lang="es-ES" sz="1800" dirty="0">
              <a:effectLst/>
              <a:latin typeface="Valdemar" panose="000004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 el castillo se encontrara con enemigos que solo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veria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 sus pesadillas</a:t>
            </a:r>
            <a:r>
              <a:rPr lang="es-E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pero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ibic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debe armarse de valor para acabar con ellos </a:t>
            </a:r>
            <a:r>
              <a:rPr lang="es-E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¿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Sera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Ibic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rescatar a sus padres</a:t>
            </a:r>
            <a:r>
              <a:rPr lang="es-E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 ¿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s-ES" sz="1800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sucumbira</a:t>
            </a:r>
            <a:r>
              <a:rPr lang="es-ES" sz="1800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ante tal Periplo</a:t>
            </a:r>
            <a:r>
              <a:rPr lang="es-E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ES" sz="1800" dirty="0">
              <a:solidFill>
                <a:schemeClr val="tx1"/>
              </a:solidFill>
              <a:effectLst/>
              <a:latin typeface="Valdemar" panose="000004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38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CBC904-2B5A-479A-A213-61241666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82982" y="2298781"/>
            <a:ext cx="4892050" cy="29260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Gameplay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gameplay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esta basado en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clasicos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como los primeros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zelda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de vista cenital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combinado con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shooters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como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Gungeon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mecanicas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Rogue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estilo hades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 combates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freneticos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contra enemigos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diabolicos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s-ES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jugador debe avanzar a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traves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del castillo corrompido en busca de sus padres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derrotando enemigos con la espada encantada que le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confirio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Nimue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Cada vez que el jugador falle en su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mision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Nimue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rescatara a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Ibic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pero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debera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volver a empezar desde el principio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s-ES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800"/>
              </a:spcAft>
              <a:buNone/>
            </a:pP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Aqui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 jugador tiene la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opcion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mejorar su espada y habilidades con la energía acumulada de los enemigos que derrote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Ademas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al acabar con un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boss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 jugador desbloqueara una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nueva de su arma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cambiando el kit de habilidades y su </a:t>
            </a:r>
            <a:r>
              <a:rPr lang="es-ES" dirty="0" err="1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moveset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 estos poderes se puede interactuar con el entorno</a:t>
            </a:r>
            <a:r>
              <a:rPr lang="es-ES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Valdema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facilitando la experiencia al jugador.</a:t>
            </a:r>
          </a:p>
          <a:p>
            <a:pPr marL="369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1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983950" y="132779"/>
            <a:ext cx="10353762" cy="97045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Valdemar" panose="00000400000000000000" pitchFamily="2" charset="0"/>
              </a:rPr>
              <a:t>Personaje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03" y="1820829"/>
            <a:ext cx="6503006" cy="2326299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Este pequeño escudero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,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hijo de dos caballeros excepcionales   estaba aprendiendo del oficio cuando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ocurrio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el accidente en la capital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de su padre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aprendio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la disciplina y el honor en el combate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,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mientras que de su madre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aprendio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la destreza con las armas y la empatía hacia los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demas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Aunque el no lo admita</a:t>
            </a:r>
            <a:r>
              <a:rPr lang="es-ES" dirty="0">
                <a:solidFill>
                  <a:schemeClr val="tx1"/>
                </a:solidFill>
              </a:rPr>
              <a:t>,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tiene madera para ser caballero y uno de los grandes nada menos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Ibic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es listo y educado pero un poco asustadizo y temeroso así que esta aventura le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hara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perder sus miedos y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convertise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en caballero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74821" y="1200419"/>
            <a:ext cx="3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latin typeface="Valdemar" panose="00000400000000000000" pitchFamily="2" charset="0"/>
              </a:rPr>
              <a:t>Ibic</a:t>
            </a:r>
            <a:endParaRPr lang="es-ES" sz="2000" dirty="0">
              <a:latin typeface="Valdemar" panose="000004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18" y="847065"/>
            <a:ext cx="5024582" cy="516387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9778" y="3889930"/>
            <a:ext cx="54315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Valdemar" panose="00000400000000000000" pitchFamily="2" charset="0"/>
              </a:rPr>
              <a:t>Habilidades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>
                <a:latin typeface="Valdemar" panose="00000400000000000000" pitchFamily="2" charset="0"/>
              </a:rPr>
              <a:t>Ataca con una espada mágica que lanza balas de energía</a:t>
            </a:r>
          </a:p>
          <a:p>
            <a:pPr marL="285750" indent="-285750">
              <a:buFontTx/>
              <a:buChar char="-"/>
            </a:pPr>
            <a:endParaRPr lang="es-ES" sz="1400" dirty="0"/>
          </a:p>
          <a:p>
            <a:pPr marL="285750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>
                <a:latin typeface="Valdemar" panose="00000400000000000000" pitchFamily="2" charset="0"/>
              </a:rPr>
              <a:t>Puede hacer una voltereta que esquiva ataques enemigos</a:t>
            </a:r>
            <a:r>
              <a:rPr lang="es-ES" sz="1400" dirty="0">
                <a:latin typeface="+mj-lt"/>
              </a:rPr>
              <a:t>.</a:t>
            </a:r>
            <a:r>
              <a:rPr lang="es-ES" sz="1400" dirty="0">
                <a:latin typeface="Valdemar" panose="00000400000000000000" pitchFamily="2" charset="0"/>
              </a:rPr>
              <a:t> además puede saltar por encima de algunos obstáculos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47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135DA-963A-41CE-BBFF-CA899F48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aldemar" panose="00000400000000000000" pitchFamily="2" charset="0"/>
              </a:rPr>
              <a:t>Controles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C1E13-AB25-411D-813D-F2552398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00" y="1784419"/>
            <a:ext cx="7813973" cy="372927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1C9E744-67C3-468D-9CD5-3F8F0F549A63}"/>
              </a:ext>
            </a:extLst>
          </p:cNvPr>
          <p:cNvCxnSpPr/>
          <p:nvPr/>
        </p:nvCxnSpPr>
        <p:spPr>
          <a:xfrm>
            <a:off x="3807725" y="5581934"/>
            <a:ext cx="0" cy="6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2EEB397-B9E5-4F24-B791-4F906CF27FD0}"/>
              </a:ext>
            </a:extLst>
          </p:cNvPr>
          <p:cNvSpPr txBox="1"/>
          <p:nvPr/>
        </p:nvSpPr>
        <p:spPr>
          <a:xfrm>
            <a:off x="2886892" y="62484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Valdemar" panose="00000400000000000000" pitchFamily="2" charset="0"/>
              </a:rPr>
              <a:t>Movimiento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2C2114D-8032-4983-9D39-03FBEDB8C5BC}"/>
              </a:ext>
            </a:extLst>
          </p:cNvPr>
          <p:cNvCxnSpPr/>
          <p:nvPr/>
        </p:nvCxnSpPr>
        <p:spPr>
          <a:xfrm>
            <a:off x="7367451" y="5581934"/>
            <a:ext cx="0" cy="6664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ECB90BF7-C853-4AB2-B5AB-839B085C3F1B}"/>
              </a:ext>
            </a:extLst>
          </p:cNvPr>
          <p:cNvCxnSpPr>
            <a:cxnSpLocks/>
          </p:cNvCxnSpPr>
          <p:nvPr/>
        </p:nvCxnSpPr>
        <p:spPr>
          <a:xfrm>
            <a:off x="10084526" y="3775166"/>
            <a:ext cx="862148" cy="3788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488531E-6C47-4419-8ED2-5C3DC5BFBE07}"/>
              </a:ext>
            </a:extLst>
          </p:cNvPr>
          <p:cNvCxnSpPr/>
          <p:nvPr/>
        </p:nvCxnSpPr>
        <p:spPr>
          <a:xfrm>
            <a:off x="9953897" y="2325189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D128F7-0C29-47B1-8051-6DA3CF7B1B79}"/>
              </a:ext>
            </a:extLst>
          </p:cNvPr>
          <p:cNvSpPr txBox="1"/>
          <p:nvPr/>
        </p:nvSpPr>
        <p:spPr>
          <a:xfrm>
            <a:off x="6825580" y="6248400"/>
            <a:ext cx="25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Valdemar" panose="00000400000000000000" pitchFamily="2" charset="0"/>
              </a:rPr>
              <a:t>Ataque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AE33596-969B-44D4-9A5C-09D987DE7AF5}"/>
              </a:ext>
            </a:extLst>
          </p:cNvPr>
          <p:cNvSpPr txBox="1"/>
          <p:nvPr/>
        </p:nvSpPr>
        <p:spPr>
          <a:xfrm>
            <a:off x="10328802" y="4163480"/>
            <a:ext cx="16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Valdemar" panose="00000400000000000000" pitchFamily="2" charset="0"/>
              </a:rPr>
              <a:t>Esquive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CCC2BCE-0A33-4C9A-8D07-711F13CB687E}"/>
              </a:ext>
            </a:extLst>
          </p:cNvPr>
          <p:cNvSpPr txBox="1"/>
          <p:nvPr/>
        </p:nvSpPr>
        <p:spPr>
          <a:xfrm>
            <a:off x="10881359" y="214052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Valdemar" panose="00000400000000000000" pitchFamily="2" charset="0"/>
              </a:rPr>
              <a:t>Pausa</a:t>
            </a:r>
          </a:p>
        </p:txBody>
      </p:sp>
    </p:spTree>
    <p:extLst>
      <p:ext uri="{BB962C8B-B14F-4D97-AF65-F5344CB8AC3E}">
        <p14:creationId xmlns:p14="http://schemas.microsoft.com/office/powerpoint/2010/main" val="19634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Gameflow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FEC453-1B9D-485D-983D-92B5439D0A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2787" y="2077807"/>
            <a:ext cx="4892050" cy="2926086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El jugador ira desbloqueando nuevas habilidades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desbloqueandolas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con la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energia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que suelten los enemigos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Esta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energia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tambien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le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permitira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aumentar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stats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como su vida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maxima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o su daño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pPr marL="36900" indent="0">
              <a:buNone/>
            </a:pP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El juego en si es un bucle hasta que el jugador consiga rescatar a los padres de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Ibic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pPr marL="36900" indent="0">
              <a:buNone/>
            </a:pP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Cada vez que el jugador derrote a un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boss</a:t>
            </a:r>
            <a:r>
              <a:rPr lang="es-ES" dirty="0">
                <a:solidFill>
                  <a:schemeClr val="tx1"/>
                </a:solidFill>
              </a:rPr>
              <a:t>,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la espada de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Ibic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absorbera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su energía elemental</a:t>
            </a:r>
            <a:r>
              <a:rPr lang="es-ES" dirty="0">
                <a:solidFill>
                  <a:schemeClr val="tx1"/>
                </a:solidFill>
              </a:rPr>
              <a:t>,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cambiando la espada de forma y desbloqueando nuevas habilidades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Esto solo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ocurrira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la primera vez una vez desbloqueada esa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version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de la espada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sera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seleccionable antes de iniciar una partida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317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3D8749-53E4-48D2-988F-692E79B7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69773" y="2298781"/>
            <a:ext cx="4892050" cy="29260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499657-6073-4688-B7DF-C0308196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Valdemar" panose="00000400000000000000" pitchFamily="2" charset="0"/>
              </a:rPr>
              <a:t>Game</a:t>
            </a:r>
            <a:r>
              <a:rPr lang="es-ES" dirty="0">
                <a:latin typeface="Valdemar" panose="00000400000000000000" pitchFamily="2" charset="0"/>
              </a:rPr>
              <a:t> </a:t>
            </a:r>
            <a:r>
              <a:rPr lang="es-ES" dirty="0" err="1">
                <a:latin typeface="Valdemar" panose="00000400000000000000" pitchFamily="2" charset="0"/>
              </a:rPr>
              <a:t>World</a:t>
            </a:r>
            <a:endParaRPr lang="es-ES" dirty="0">
              <a:latin typeface="Valdemar" panose="000004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90AAE-C035-4F98-A483-85C49951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s-ES" dirty="0">
                <a:latin typeface="Valdemar" panose="00000400000000000000" pitchFamily="2" charset="0"/>
              </a:rPr>
              <a:t>El juego se situara principalmente en un castillo de estilo medieval</a:t>
            </a:r>
            <a:r>
              <a:rPr lang="es-ES" dirty="0"/>
              <a:t>, </a:t>
            </a:r>
            <a:r>
              <a:rPr lang="es-ES" dirty="0">
                <a:latin typeface="Valdemar" panose="00000400000000000000" pitchFamily="2" charset="0"/>
              </a:rPr>
              <a:t>aunque este </a:t>
            </a:r>
            <a:r>
              <a:rPr lang="es-ES" dirty="0" err="1">
                <a:latin typeface="Valdemar" panose="00000400000000000000" pitchFamily="2" charset="0"/>
              </a:rPr>
              <a:t>estara</a:t>
            </a:r>
            <a:r>
              <a:rPr lang="es-ES" dirty="0">
                <a:latin typeface="Valdemar" panose="00000400000000000000" pitchFamily="2" charset="0"/>
              </a:rPr>
              <a:t> dividido en diferentes zonas en las cuales variara el estilo dependiendo del elemento relacionado a el</a:t>
            </a:r>
            <a:r>
              <a:rPr lang="es-ES" dirty="0"/>
              <a:t>. </a:t>
            </a:r>
            <a:r>
              <a:rPr lang="es-ES" dirty="0">
                <a:latin typeface="Valdemar" panose="00000400000000000000" pitchFamily="2" charset="0"/>
              </a:rPr>
              <a:t>Por ejemplo</a:t>
            </a:r>
            <a:r>
              <a:rPr lang="es-ES" dirty="0"/>
              <a:t>, </a:t>
            </a:r>
            <a:r>
              <a:rPr lang="es-ES" dirty="0">
                <a:latin typeface="Valdemar" panose="00000400000000000000" pitchFamily="2" charset="0"/>
              </a:rPr>
              <a:t>en los jardines del castillo el elemento relacionado será la vida, por lo tanto las flores y arboles han mutado debido a eso</a:t>
            </a:r>
            <a:r>
              <a:rPr lang="es-ES" dirty="0"/>
              <a:t>. </a:t>
            </a:r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r>
              <a:rPr lang="es-ES" dirty="0">
                <a:latin typeface="Valdemar" panose="00000400000000000000" pitchFamily="2" charset="0"/>
              </a:rPr>
              <a:t>En las primeras zonas jugables no estarán corrompidas por la energía demoniaca</a:t>
            </a:r>
            <a:r>
              <a:rPr lang="es-ES" dirty="0"/>
              <a:t>, </a:t>
            </a:r>
            <a:r>
              <a:rPr lang="es-ES" dirty="0">
                <a:latin typeface="Valdemar" panose="00000400000000000000" pitchFamily="2" charset="0"/>
              </a:rPr>
              <a:t>por lo cual </a:t>
            </a:r>
            <a:r>
              <a:rPr lang="es-ES" dirty="0" err="1">
                <a:latin typeface="Valdemar" panose="00000400000000000000" pitchFamily="2" charset="0"/>
              </a:rPr>
              <a:t>parecera</a:t>
            </a:r>
            <a:r>
              <a:rPr lang="es-ES" dirty="0">
                <a:latin typeface="Valdemar" panose="00000400000000000000" pitchFamily="2" charset="0"/>
              </a:rPr>
              <a:t> un castillo normal</a:t>
            </a:r>
            <a:r>
              <a:rPr lang="es-ES" dirty="0"/>
              <a:t>, </a:t>
            </a:r>
            <a:r>
              <a:rPr lang="es-ES" dirty="0">
                <a:latin typeface="Valdemar" panose="00000400000000000000" pitchFamily="2" charset="0"/>
              </a:rPr>
              <a:t>conforme el jugador avance ya se encontrara con zonas corrompidas que variaran el estilo del nivel</a:t>
            </a:r>
            <a:r>
              <a:rPr lang="es-ES" dirty="0"/>
              <a:t>.</a:t>
            </a:r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r>
              <a:rPr lang="es-ES" dirty="0">
                <a:latin typeface="Valdemar" panose="00000400000000000000" pitchFamily="2" charset="0"/>
              </a:rPr>
              <a:t>En el </a:t>
            </a:r>
            <a:r>
              <a:rPr lang="es-ES" dirty="0" err="1">
                <a:latin typeface="Valdemar" panose="00000400000000000000" pitchFamily="2" charset="0"/>
              </a:rPr>
              <a:t>hub</a:t>
            </a:r>
            <a:r>
              <a:rPr lang="es-ES" dirty="0">
                <a:latin typeface="Valdemar" panose="00000400000000000000" pitchFamily="2" charset="0"/>
              </a:rPr>
              <a:t> principal donde el jugador se prepara para iniciar la partida se encuentra la puerta principal del castillo y además un pequeño mercadillo donde el jugador interacciona con los </a:t>
            </a:r>
            <a:r>
              <a:rPr lang="es-ES" dirty="0" err="1">
                <a:latin typeface="Valdemar" panose="00000400000000000000" pitchFamily="2" charset="0"/>
              </a:rPr>
              <a:t>menus</a:t>
            </a:r>
            <a:r>
              <a:rPr lang="es-ES" dirty="0">
                <a:latin typeface="Valdemar" panose="00000400000000000000" pitchFamily="2" charset="0"/>
              </a:rPr>
              <a:t> y con otros </a:t>
            </a:r>
            <a:r>
              <a:rPr lang="es-ES" dirty="0" err="1">
                <a:latin typeface="Valdemar" panose="00000400000000000000" pitchFamily="2" charset="0"/>
              </a:rPr>
              <a:t>NPCs</a:t>
            </a:r>
            <a:endParaRPr lang="es-ES" dirty="0">
              <a:latin typeface="Valdema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3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7A4E2FE-B45D-4F40-A68C-D2AD8D6443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17472" y="2087599"/>
            <a:ext cx="4892050" cy="29260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4F4680-69C8-409F-9DEF-BDD55E93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Game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Experience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4F7F2-181F-484D-A590-9BE6F311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636384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La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tematica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es una mezcla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humoristica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y de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accion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 con combates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rapidos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y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dinamicos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La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musica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del juego es una mezcla de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musica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medieval con rock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En la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cinematica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de inicio se presentara la trama y a los personajes</a:t>
            </a:r>
            <a:r>
              <a:rPr lang="es-ES" dirty="0">
                <a:solidFill>
                  <a:schemeClr val="tx1"/>
                </a:solidFill>
              </a:rPr>
              <a:t>,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focalizandose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en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Ibic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y su encuentro con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Nimue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  <a:p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Habran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cinematicas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de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presentacion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de los </a:t>
            </a:r>
            <a:r>
              <a:rPr lang="es-ES" dirty="0" err="1">
                <a:solidFill>
                  <a:schemeClr val="tx1"/>
                </a:solidFill>
                <a:latin typeface="Valdemar" panose="00000400000000000000" pitchFamily="2" charset="0"/>
              </a:rPr>
              <a:t>bosses</a:t>
            </a:r>
            <a:r>
              <a:rPr lang="es-ES" dirty="0">
                <a:solidFill>
                  <a:schemeClr val="tx1"/>
                </a:solidFill>
                <a:latin typeface="Valdemar" panose="00000400000000000000" pitchFamily="2" charset="0"/>
              </a:rPr>
              <a:t> para darles mas importancia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  <a:latin typeface="Valdema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6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371E5-E67E-45FD-8438-98C96CA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Valdemar" panose="00000400000000000000" pitchFamily="2" charset="0"/>
              </a:rPr>
              <a:t>Interfaz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E0715-9F40-499B-8474-A8004236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8" y="1335775"/>
            <a:ext cx="9307773" cy="52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458</TotalTime>
  <Words>770</Words>
  <Application>Microsoft Office PowerPoint</Application>
  <PresentationFormat>Panorámica</PresentationFormat>
  <Paragraphs>63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Algerian</vt:lpstr>
      <vt:lpstr>Calisto MT</vt:lpstr>
      <vt:lpstr>Valdemar</vt:lpstr>
      <vt:lpstr>Wingdings 2</vt:lpstr>
      <vt:lpstr>Pizarra</vt:lpstr>
      <vt:lpstr>Presentación de PowerPoint</vt:lpstr>
      <vt:lpstr>Historia</vt:lpstr>
      <vt:lpstr>Gameplay</vt:lpstr>
      <vt:lpstr>Personaje</vt:lpstr>
      <vt:lpstr>Controles</vt:lpstr>
      <vt:lpstr>Gameflow</vt:lpstr>
      <vt:lpstr>Game World</vt:lpstr>
      <vt:lpstr>Game Experience</vt:lpstr>
      <vt:lpstr>Interfaz</vt:lpstr>
      <vt:lpstr>Presentación de PowerPoint</vt:lpstr>
      <vt:lpstr>Mecánicas y power ups</vt:lpstr>
      <vt:lpstr>Enemigos</vt:lpstr>
      <vt:lpstr>Material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Antonio Padilla Raga</dc:creator>
  <cp:lastModifiedBy>Joan Antonio Padilla Raga</cp:lastModifiedBy>
  <cp:revision>22</cp:revision>
  <dcterms:created xsi:type="dcterms:W3CDTF">2021-09-29T17:16:10Z</dcterms:created>
  <dcterms:modified xsi:type="dcterms:W3CDTF">2021-10-10T19:11:32Z</dcterms:modified>
</cp:coreProperties>
</file>