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648D"/>
    <a:srgbClr val="4CC3D9"/>
    <a:srgbClr val="7BC8A4"/>
    <a:srgbClr val="FFC65D"/>
    <a:srgbClr val="F16745"/>
    <a:srgbClr val="000000"/>
    <a:srgbClr val="213489"/>
    <a:srgbClr val="282828"/>
    <a:srgbClr val="1ED7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3" autoAdjust="0"/>
    <p:restoredTop sz="94660"/>
  </p:normalViewPr>
  <p:slideViewPr>
    <p:cSldViewPr snapToGrid="0">
      <p:cViewPr>
        <p:scale>
          <a:sx n="78" d="100"/>
          <a:sy n="78" d="100"/>
        </p:scale>
        <p:origin x="173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ABC3-41DF-401E-B9C3-48B005D5F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D10EC-21DB-428E-ACFA-31CABFE40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6D34-C0EB-4963-BE71-BD1AE015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23/11/2022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37C89-B56C-4497-9467-95F38ECF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9D1B-DEF9-4FC4-8974-4BE463CC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9673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500">
        <p159:morph option="byObject"/>
      </p:transition>
    </mc:Choice>
    <mc:Fallback xmlns="">
      <p:transition spd="slow"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1A3A-D925-406F-8FF2-AEF3D49C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79ECA-5D12-41EE-9F2A-78A09173F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84357-0772-4669-A801-DA924EB8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23/11/2022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1ED8-4E5E-4D68-941E-FC12D7B2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5EA87-2AA8-429B-93D6-BF59947A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4056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500">
        <p159:morph option="byObject"/>
      </p:transition>
    </mc:Choice>
    <mc:Fallback xmlns="">
      <p:transition spd="slow"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C0243-CF60-43B0-B194-3ED9244B5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61391-C9ED-460D-BE77-78A6EEB58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B90D-C068-4ACC-9835-5EC2BFE1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23/11/2022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BFC0-FC9E-4ECB-9E01-1369F180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77AE0-D36F-4DA3-96D2-CF9614A3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6123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500">
        <p159:morph option="byObject"/>
      </p:transition>
    </mc:Choice>
    <mc:Fallback xmlns="">
      <p:transition spd="slow" advTm="5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5E38-D2A2-4863-8643-1F0A9C51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55F8-EEA2-467F-A318-CE4A1D86C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E246-B121-4E8E-B16A-7AB3548B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23/11/2022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5BFF-5735-43AF-B801-9D61A644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CD705-1A6C-454F-9513-04C629EC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739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500">
        <p159:morph option="byObject"/>
      </p:transition>
    </mc:Choice>
    <mc:Fallback xmlns="">
      <p:transition spd="slow" advTm="5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2AF1-C986-4C8D-BA16-DBE0EEA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A404E-050A-4989-83D0-2D543C52C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67C21-9EA3-4306-84EB-7D486669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23/11/2022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C6FA-F6C0-4EE8-BBC4-21C2114C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EE3CF-E580-4165-AED9-B663D265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1405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500">
        <p159:morph option="byObject"/>
      </p:transition>
    </mc:Choice>
    <mc:Fallback xmlns="">
      <p:transition spd="slow"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FE64-C2F1-47DA-A90D-E619F4E6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5C23-380A-4156-BE3B-ABDB2BC23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8BB46-1A19-443E-B24A-0718997BE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E7A04-A757-4756-9F2E-DDEABE70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23/11/2022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AB747-5784-4959-8E86-5449FFE2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EC5D9-7F08-4011-98A2-67162BD1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369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500">
        <p159:morph option="byObject"/>
      </p:transition>
    </mc:Choice>
    <mc:Fallback xmlns="">
      <p:transition spd="slow"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D9C3-E76F-4057-B7D6-E5C1FDE5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23F96-ED40-45A9-AAB6-08DC3F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EEB2B-DCE7-42AE-9731-379E4EBF2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DEF6A-F8F1-45AC-84B7-61055FC3C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EF49B-4D44-4D1A-97CB-B5FA46204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E22FE-9AB2-49A6-95C9-D8F5289C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23/11/2022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3A958-75DC-4B2D-B22C-17E02F1A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D5F50-74E3-44ED-B06E-008C9F3E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4886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500">
        <p159:morph option="byObject"/>
      </p:transition>
    </mc:Choice>
    <mc:Fallback xmlns="">
      <p:transition spd="slow"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CB18-9EFC-4718-89AF-848E79BA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AFBE0-7FB0-4FBD-B6F9-BC911904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23/11/2022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AD4F2-EDB6-48C7-BE90-9AE05812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98E26-3141-4BF7-9299-F4CF29C3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899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500">
        <p159:morph option="byObject"/>
      </p:transition>
    </mc:Choice>
    <mc:Fallback xmlns="">
      <p:transition spd="slow"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AAE31-EC3D-4FCC-8920-62F3B9C9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23/11/2022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D8539-090C-440A-8FCA-29C561C9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12DE0-B0DE-42C6-9E27-7AAFFF73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0706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500">
        <p159:morph option="byObject"/>
      </p:transition>
    </mc:Choice>
    <mc:Fallback xmlns="">
      <p:transition spd="slow"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1945-C446-4387-9F5E-F4104FFF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CE2E-34C1-4635-92E0-3692DDB7C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467C7-8F2B-430D-85E7-3945D2A3A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3201D-F21E-4A37-841F-82F29DC2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23/11/2022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3D936-121E-45C7-92CD-18F65F26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3CCFD-17F0-4BDD-A0CC-91A2DCD3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6325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500">
        <p159:morph option="byObject"/>
      </p:transition>
    </mc:Choice>
    <mc:Fallback xmlns="">
      <p:transition spd="slow"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004C-6933-4E87-8812-4E27E6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9E1F5-45A6-416D-83A7-713ED32C7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10416-62C7-4A37-9C64-6075067B0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70B6C-67A3-4BA2-A49C-DEBA26A4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CD95-5FC3-4D06-A8BD-2F8CC9DE328C}" type="datetimeFigureOut">
              <a:rPr lang="en-MY" smtClean="0"/>
              <a:t>23/11/2022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7EB7-45C8-45FC-B27D-AEBB7887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23A5A-F467-49EC-867E-7698C1AF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802B-2ED3-4DB2-B65D-488E0071871E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2860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500">
        <p159:morph option="byObject"/>
      </p:transition>
    </mc:Choice>
    <mc:Fallback xmlns="">
      <p:transition spd="slow"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C9C52-2E8D-4742-BA74-413B7691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A6C12-EFD0-42DB-B3BF-93E8F510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A38A7-0E61-4BE2-BE29-DDE2D6CEE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CD95-5FC3-4D06-A8BD-2F8CC9DE328C}" type="datetimeFigureOut">
              <a:rPr lang="en-MY" smtClean="0"/>
              <a:t>23/11/2022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CE88A-60C6-46CE-A601-5EB7E0A1B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869DA-6D0D-4350-AFC2-CB1E6F113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802B-2ED3-4DB2-B65D-488E0071871E}" type="slidenum">
              <a:rPr lang="en-MY" smtClean="0"/>
              <a:t>‹N°›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69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500">
        <p159:morph option="byObject"/>
      </p:transition>
    </mc:Choice>
    <mc:Fallback xmlns="">
      <p:transition spd="slow" advTm="5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microsoft.com/office/2007/relationships/hdphoto" Target="../media/hdphoto2.wdp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9.jpeg"/><Relationship Id="rId12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jpe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8.jpeg"/><Relationship Id="rId3" Type="http://schemas.microsoft.com/office/2007/relationships/hdphoto" Target="../media/hdphoto1.wdp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6.jpe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33F678F-4512-41BF-8AC0-48CC0AA3039E}"/>
              </a:ext>
            </a:extLst>
          </p:cNvPr>
          <p:cNvSpPr/>
          <p:nvPr/>
        </p:nvSpPr>
        <p:spPr>
          <a:xfrm>
            <a:off x="4682066" y="6366933"/>
            <a:ext cx="2827867" cy="2692400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8EFC6-D594-4283-992B-9E93564A1506}"/>
              </a:ext>
            </a:extLst>
          </p:cNvPr>
          <p:cNvSpPr txBox="1"/>
          <p:nvPr/>
        </p:nvSpPr>
        <p:spPr>
          <a:xfrm>
            <a:off x="4243914" y="4309533"/>
            <a:ext cx="37041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i="0" dirty="0" err="1">
                <a:solidFill>
                  <a:srgbClr val="1ED760"/>
                </a:solidFill>
                <a:effectLst/>
                <a:latin typeface="Gotham" panose="02000804040000020004" pitchFamily="2" charset="0"/>
              </a:rPr>
              <a:t>SpotiViz</a:t>
            </a:r>
            <a:r>
              <a:rPr lang="en-MY" sz="8000" b="1" i="0" dirty="0">
                <a:solidFill>
                  <a:srgbClr val="1ED760"/>
                </a:solidFill>
                <a:effectLst/>
                <a:latin typeface="Century Gothic" panose="020B0502020202020204" pitchFamily="34" charset="0"/>
              </a:rPr>
              <a:t> </a:t>
            </a:r>
            <a:endParaRPr lang="en-MY" b="1" i="0" dirty="0">
              <a:solidFill>
                <a:srgbClr val="1ED760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16D38C-A01C-9B22-9142-53375A67E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82" y="1739900"/>
            <a:ext cx="2391833" cy="23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49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0943E2C-5A7E-40E9-8A5E-66BB655493E2}"/>
              </a:ext>
            </a:extLst>
          </p:cNvPr>
          <p:cNvSpPr/>
          <p:nvPr/>
        </p:nvSpPr>
        <p:spPr>
          <a:xfrm>
            <a:off x="2621608" y="1722424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F16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pic>
        <p:nvPicPr>
          <p:cNvPr id="8" name="Picture 2" descr="Listening is everything - Spotify">
            <a:extLst>
              <a:ext uri="{FF2B5EF4-FFF2-40B4-BE49-F238E27FC236}">
                <a16:creationId xmlns:a16="http://schemas.microsoft.com/office/drawing/2014/main" id="{46437B76-D95D-4A73-BB6C-F6F5B015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" y="115832"/>
            <a:ext cx="789562" cy="7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B85A5B-2A0A-44D9-AA87-A1FBFA20A479}"/>
              </a:ext>
            </a:extLst>
          </p:cNvPr>
          <p:cNvSpPr txBox="1"/>
          <p:nvPr/>
        </p:nvSpPr>
        <p:spPr>
          <a:xfrm>
            <a:off x="800100" y="325947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Spotify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8AFB-395D-46FA-A868-8F7BC5ECD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565" y="1078537"/>
            <a:ext cx="282842" cy="239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8E1B8-C33B-4943-83F9-4E15462362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12" r="17240" b="64275"/>
          <a:stretch/>
        </p:blipFill>
        <p:spPr>
          <a:xfrm>
            <a:off x="325602" y="1385888"/>
            <a:ext cx="256768" cy="23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A974C4-DE0D-4718-B16A-D8C6FCB978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20" t="57757" r="19923" b="7765"/>
          <a:stretch/>
        </p:blipFill>
        <p:spPr>
          <a:xfrm>
            <a:off x="325602" y="1693239"/>
            <a:ext cx="256768" cy="2505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BD42DAF-091B-4396-BA39-8FB84AFF6CF6}"/>
              </a:ext>
            </a:extLst>
          </p:cNvPr>
          <p:cNvSpPr txBox="1"/>
          <p:nvPr/>
        </p:nvSpPr>
        <p:spPr>
          <a:xfrm>
            <a:off x="610466" y="1013446"/>
            <a:ext cx="89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Gotham" panose="02000804040000020004" pitchFamily="2" charset="0"/>
              </a:rPr>
              <a:t>home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23ACD-FC00-4C62-B228-CDA88CAB72E4}"/>
              </a:ext>
            </a:extLst>
          </p:cNvPr>
          <p:cNvSpPr txBox="1"/>
          <p:nvPr/>
        </p:nvSpPr>
        <p:spPr>
          <a:xfrm>
            <a:off x="610466" y="138546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Search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EACB4-E73D-4E45-B170-B51E8D848246}"/>
              </a:ext>
            </a:extLst>
          </p:cNvPr>
          <p:cNvSpPr txBox="1"/>
          <p:nvPr/>
        </p:nvSpPr>
        <p:spPr>
          <a:xfrm>
            <a:off x="601420" y="166460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Library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C43CDF-261C-45AF-A478-638A2F74B410}"/>
              </a:ext>
            </a:extLst>
          </p:cNvPr>
          <p:cNvSpPr txBox="1"/>
          <p:nvPr/>
        </p:nvSpPr>
        <p:spPr>
          <a:xfrm>
            <a:off x="354048" y="5684208"/>
            <a:ext cx="1647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Gotham" panose="02000804040000020004" pitchFamily="2" charset="0"/>
              </a:rPr>
              <a:t>Diona Diss No1: Diluc Who?</a:t>
            </a:r>
            <a:endParaRPr lang="en-MY" sz="54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74AA8A-2510-42D3-BE4D-30D3AF32BD0E}"/>
              </a:ext>
            </a:extLst>
          </p:cNvPr>
          <p:cNvSpPr txBox="1"/>
          <p:nvPr/>
        </p:nvSpPr>
        <p:spPr>
          <a:xfrm>
            <a:off x="389129" y="61403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Diona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67FFE-1AEB-4249-8D44-375651E55685}"/>
              </a:ext>
            </a:extLst>
          </p:cNvPr>
          <p:cNvSpPr txBox="1"/>
          <p:nvPr/>
        </p:nvSpPr>
        <p:spPr>
          <a:xfrm>
            <a:off x="248192" y="2294858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Playlist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7E7CF7-F562-4DB0-AAC6-015FCBBC4CEC}"/>
              </a:ext>
            </a:extLst>
          </p:cNvPr>
          <p:cNvSpPr/>
          <p:nvPr/>
        </p:nvSpPr>
        <p:spPr>
          <a:xfrm>
            <a:off x="325602" y="2849880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0623B66-39AB-4066-B00A-645845A13CB3}"/>
              </a:ext>
            </a:extLst>
          </p:cNvPr>
          <p:cNvSpPr/>
          <p:nvPr/>
        </p:nvSpPr>
        <p:spPr>
          <a:xfrm>
            <a:off x="325602" y="3245985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998F90-197C-49F3-96D8-A5D271A5ACA1}"/>
              </a:ext>
            </a:extLst>
          </p:cNvPr>
          <p:cNvSpPr/>
          <p:nvPr/>
        </p:nvSpPr>
        <p:spPr>
          <a:xfrm>
            <a:off x="325602" y="3633587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E0944E1-E85A-43AA-B182-70ACEA9C6BC2}"/>
              </a:ext>
            </a:extLst>
          </p:cNvPr>
          <p:cNvSpPr/>
          <p:nvPr/>
        </p:nvSpPr>
        <p:spPr>
          <a:xfrm>
            <a:off x="325602" y="4029692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4</a:t>
            </a:r>
          </a:p>
        </p:txBody>
      </p:sp>
      <p:pic>
        <p:nvPicPr>
          <p:cNvPr id="32" name="Picture 4" descr="Send me cursed pics of genshin - Genshin Impact - Official Community">
            <a:extLst>
              <a:ext uri="{FF2B5EF4-FFF2-40B4-BE49-F238E27FC236}">
                <a16:creationId xmlns:a16="http://schemas.microsoft.com/office/drawing/2014/main" id="{5E30FD87-47CB-40DB-B0E8-31FA07AEA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"/>
          <a:stretch/>
        </p:blipFill>
        <p:spPr bwMode="auto">
          <a:xfrm>
            <a:off x="453986" y="4859485"/>
            <a:ext cx="814097" cy="7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753538A-AC28-4E51-8042-B9DCD61E577E}"/>
              </a:ext>
            </a:extLst>
          </p:cNvPr>
          <p:cNvGrpSpPr/>
          <p:nvPr/>
        </p:nvGrpSpPr>
        <p:grpSpPr>
          <a:xfrm>
            <a:off x="2612562" y="-10816793"/>
            <a:ext cx="2746701" cy="5527940"/>
            <a:chOff x="2705253" y="679488"/>
            <a:chExt cx="2746701" cy="55279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93311A5-32B4-4800-AF68-6FF37BD43C8F}"/>
                </a:ext>
              </a:extLst>
            </p:cNvPr>
            <p:cNvGrpSpPr/>
            <p:nvPr/>
          </p:nvGrpSpPr>
          <p:grpSpPr>
            <a:xfrm>
              <a:off x="2705253" y="679488"/>
              <a:ext cx="2746701" cy="5527940"/>
              <a:chOff x="2705253" y="679488"/>
              <a:chExt cx="2746701" cy="552794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51A75DD-CB3E-4B33-BF19-D71880DEF330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915A8F-00D0-4B70-BE6E-450088C98937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49" name="Picture 4" descr="Send me cursed pics of genshin - Genshin Impact - Official Community">
              <a:extLst>
                <a:ext uri="{FF2B5EF4-FFF2-40B4-BE49-F238E27FC236}">
                  <a16:creationId xmlns:a16="http://schemas.microsoft.com/office/drawing/2014/main" id="{6391A0F1-1CDE-4C41-9181-500460C493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50"/>
            <a:stretch/>
          </p:blipFill>
          <p:spPr bwMode="auto">
            <a:xfrm>
              <a:off x="3181233" y="925238"/>
              <a:ext cx="1601890" cy="1511042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826C60-3B39-4A43-99A9-4E1A3B95C974}"/>
              </a:ext>
            </a:extLst>
          </p:cNvPr>
          <p:cNvGrpSpPr/>
          <p:nvPr/>
        </p:nvGrpSpPr>
        <p:grpSpPr>
          <a:xfrm>
            <a:off x="5541602" y="-8931114"/>
            <a:ext cx="2746701" cy="5527940"/>
            <a:chOff x="5634293" y="720167"/>
            <a:chExt cx="2746701" cy="552794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A207A7-42B2-4023-9CE9-F97B4F96B61C}"/>
                </a:ext>
              </a:extLst>
            </p:cNvPr>
            <p:cNvGrpSpPr/>
            <p:nvPr/>
          </p:nvGrpSpPr>
          <p:grpSpPr>
            <a:xfrm>
              <a:off x="5634293" y="720167"/>
              <a:ext cx="2746701" cy="5527940"/>
              <a:chOff x="2705253" y="679488"/>
              <a:chExt cx="2746701" cy="5527940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102471AF-D46C-4D23-87C0-B1809CB95033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DF213E-A9AA-45D1-A4F6-8C8B9247E833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4E43ED8C-0D1C-49AF-9257-BFD5723E9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6" r="12160" b="14596"/>
            <a:stretch/>
          </p:blipFill>
          <p:spPr bwMode="auto">
            <a:xfrm>
              <a:off x="6096000" y="920535"/>
              <a:ext cx="1680921" cy="152044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1C224A-EC13-43EF-9E36-789CB4749EB9}"/>
              </a:ext>
            </a:extLst>
          </p:cNvPr>
          <p:cNvGrpSpPr/>
          <p:nvPr/>
        </p:nvGrpSpPr>
        <p:grpSpPr>
          <a:xfrm>
            <a:off x="8568133" y="-6513195"/>
            <a:ext cx="2746701" cy="5527940"/>
            <a:chOff x="8660824" y="720167"/>
            <a:chExt cx="2746701" cy="552794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56DE441-A550-4F6A-9AAD-AB3FB45F2E85}"/>
                </a:ext>
              </a:extLst>
            </p:cNvPr>
            <p:cNvGrpSpPr/>
            <p:nvPr/>
          </p:nvGrpSpPr>
          <p:grpSpPr>
            <a:xfrm>
              <a:off x="8660824" y="720167"/>
              <a:ext cx="2746701" cy="5527940"/>
              <a:chOff x="2705253" y="679488"/>
              <a:chExt cx="2746701" cy="552794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3B2482C7-0291-4AF7-BFFC-BDCB0BFF9EDA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6F1F67-5240-47D8-8B8E-30C1EE524059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4100" name="Picture 4" descr="🥐 Genshin Fan Account 🥐 on Instagram: “kaeya meme dump for today because  i have brainrot for this man -Lokie 🖤 #genshinimpact #g… in 2021 | Anime,  Aesthetic anime, Memes">
              <a:extLst>
                <a:ext uri="{FF2B5EF4-FFF2-40B4-BE49-F238E27FC236}">
                  <a16:creationId xmlns:a16="http://schemas.microsoft.com/office/drawing/2014/main" id="{603E6D22-0F81-4BBF-A691-4AFD65572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9228" y="920535"/>
              <a:ext cx="1583851" cy="15157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8" descr="Mountain x Childe - Genshin Impact - Official Community">
            <a:extLst>
              <a:ext uri="{FF2B5EF4-FFF2-40B4-BE49-F238E27FC236}">
                <a16:creationId xmlns:a16="http://schemas.microsoft.com/office/drawing/2014/main" id="{B2205973-6684-4EBB-94D7-782263CFA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5366" y="5101843"/>
            <a:ext cx="668355" cy="66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5928AF-F7DA-4FF4-B929-0CA782B718C2}"/>
              </a:ext>
            </a:extLst>
          </p:cNvPr>
          <p:cNvSpPr txBox="1"/>
          <p:nvPr/>
        </p:nvSpPr>
        <p:spPr>
          <a:xfrm>
            <a:off x="-2397389" y="5772752"/>
            <a:ext cx="13366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Zhongli </a:t>
            </a:r>
          </a:p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cake song </a:t>
            </a:r>
            <a:endParaRPr lang="en-MY" sz="6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4E9E8-702C-4FF9-858B-2C8597F63086}"/>
              </a:ext>
            </a:extLst>
          </p:cNvPr>
          <p:cNvSpPr txBox="1"/>
          <p:nvPr/>
        </p:nvSpPr>
        <p:spPr>
          <a:xfrm>
            <a:off x="-2388451" y="62927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Childe, Tartaglia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B912D7-020F-4582-B8FB-45DDED3E59B6}"/>
              </a:ext>
            </a:extLst>
          </p:cNvPr>
          <p:cNvSpPr txBox="1"/>
          <p:nvPr/>
        </p:nvSpPr>
        <p:spPr>
          <a:xfrm>
            <a:off x="2170629" y="-11859287"/>
            <a:ext cx="2305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3200" b="1" dirty="0">
                <a:solidFill>
                  <a:schemeClr val="bg1"/>
                </a:solidFill>
                <a:latin typeface="Gotham" panose="02000804040000020004" pitchFamily="2" charset="0"/>
              </a:rPr>
              <a:t>PLAYLIST </a:t>
            </a:r>
            <a:endParaRPr lang="en-MY" sz="96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D65ADB4-2203-4B2A-BE53-E5774DCACF3E}"/>
              </a:ext>
            </a:extLst>
          </p:cNvPr>
          <p:cNvSpPr/>
          <p:nvPr/>
        </p:nvSpPr>
        <p:spPr>
          <a:xfrm>
            <a:off x="5632815" y="1722424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FFC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028970-F38E-4566-86DA-E73A371A526B}"/>
              </a:ext>
            </a:extLst>
          </p:cNvPr>
          <p:cNvSpPr/>
          <p:nvPr/>
        </p:nvSpPr>
        <p:spPr>
          <a:xfrm>
            <a:off x="8636218" y="1699341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7BC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706AC69-AC0D-43EB-9C61-ABE8277B0FCA}"/>
              </a:ext>
            </a:extLst>
          </p:cNvPr>
          <p:cNvSpPr/>
          <p:nvPr/>
        </p:nvSpPr>
        <p:spPr>
          <a:xfrm>
            <a:off x="2621608" y="5101843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4C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5407DC5-6B68-47DD-9898-5ED1A437FBEA}"/>
              </a:ext>
            </a:extLst>
          </p:cNvPr>
          <p:cNvSpPr/>
          <p:nvPr/>
        </p:nvSpPr>
        <p:spPr>
          <a:xfrm>
            <a:off x="5632815" y="5101843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936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2F7570A-0E73-4E3C-B674-6B887FA86509}"/>
              </a:ext>
            </a:extLst>
          </p:cNvPr>
          <p:cNvSpPr/>
          <p:nvPr/>
        </p:nvSpPr>
        <p:spPr>
          <a:xfrm>
            <a:off x="8636218" y="5106194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3AD489-480C-4E3E-A14F-CECA560D0091}"/>
              </a:ext>
            </a:extLst>
          </p:cNvPr>
          <p:cNvGrpSpPr/>
          <p:nvPr/>
        </p:nvGrpSpPr>
        <p:grpSpPr>
          <a:xfrm>
            <a:off x="2168384" y="0"/>
            <a:ext cx="10023616" cy="1625039"/>
            <a:chOff x="2168384" y="0"/>
            <a:chExt cx="10023616" cy="16250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9AC662-1CE1-49DF-90A6-336AB063BF21}"/>
                </a:ext>
              </a:extLst>
            </p:cNvPr>
            <p:cNvSpPr/>
            <p:nvPr/>
          </p:nvSpPr>
          <p:spPr>
            <a:xfrm>
              <a:off x="2168384" y="0"/>
              <a:ext cx="10023616" cy="16250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E6542F7-4BD7-4C1F-A826-1DEC6FAE38F3}"/>
                </a:ext>
              </a:extLst>
            </p:cNvPr>
            <p:cNvGrpSpPr/>
            <p:nvPr/>
          </p:nvGrpSpPr>
          <p:grpSpPr>
            <a:xfrm>
              <a:off x="2612562" y="612013"/>
              <a:ext cx="8968972" cy="705675"/>
              <a:chOff x="2612562" y="612013"/>
              <a:chExt cx="8968972" cy="70567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455AF56-F873-4D96-898A-AEC174E730F1}"/>
                  </a:ext>
                </a:extLst>
              </p:cNvPr>
              <p:cNvSpPr/>
              <p:nvPr/>
            </p:nvSpPr>
            <p:spPr>
              <a:xfrm>
                <a:off x="2612562" y="612013"/>
                <a:ext cx="8968972" cy="705675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8EE5B5-A93B-4C29-AD1A-7C1501C70735}"/>
                  </a:ext>
                </a:extLst>
              </p:cNvPr>
              <p:cNvSpPr txBox="1"/>
              <p:nvPr/>
            </p:nvSpPr>
            <p:spPr>
              <a:xfrm>
                <a:off x="2787470" y="647575"/>
                <a:ext cx="23056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32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TITLE</a:t>
                </a:r>
                <a:endParaRPr lang="en-MY" sz="9600" b="1" i="0" dirty="0">
                  <a:solidFill>
                    <a:schemeClr val="bg1"/>
                  </a:solidFill>
                  <a:effectLst/>
                  <a:latin typeface="Gotham" panose="0200080404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9992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0943E2C-5A7E-40E9-8A5E-66BB655493E2}"/>
              </a:ext>
            </a:extLst>
          </p:cNvPr>
          <p:cNvSpPr/>
          <p:nvPr/>
        </p:nvSpPr>
        <p:spPr>
          <a:xfrm>
            <a:off x="2495489" y="-934862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F16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pic>
        <p:nvPicPr>
          <p:cNvPr id="8" name="Picture 2" descr="Listening is everything - Spotify">
            <a:extLst>
              <a:ext uri="{FF2B5EF4-FFF2-40B4-BE49-F238E27FC236}">
                <a16:creationId xmlns:a16="http://schemas.microsoft.com/office/drawing/2014/main" id="{46437B76-D95D-4A73-BB6C-F6F5B015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" y="115832"/>
            <a:ext cx="789562" cy="7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B85A5B-2A0A-44D9-AA87-A1FBFA20A479}"/>
              </a:ext>
            </a:extLst>
          </p:cNvPr>
          <p:cNvSpPr txBox="1"/>
          <p:nvPr/>
        </p:nvSpPr>
        <p:spPr>
          <a:xfrm>
            <a:off x="800100" y="325947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Spotify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8AFB-395D-46FA-A868-8F7BC5ECD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565" y="1078537"/>
            <a:ext cx="282842" cy="239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8E1B8-C33B-4943-83F9-4E15462362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12" r="17240" b="64275"/>
          <a:stretch/>
        </p:blipFill>
        <p:spPr>
          <a:xfrm>
            <a:off x="325602" y="1385888"/>
            <a:ext cx="256768" cy="23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A974C4-DE0D-4718-B16A-D8C6FCB978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20" t="57757" r="19923" b="7765"/>
          <a:stretch/>
        </p:blipFill>
        <p:spPr>
          <a:xfrm>
            <a:off x="325602" y="1693239"/>
            <a:ext cx="256768" cy="2505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BD42DAF-091B-4396-BA39-8FB84AFF6CF6}"/>
              </a:ext>
            </a:extLst>
          </p:cNvPr>
          <p:cNvSpPr txBox="1"/>
          <p:nvPr/>
        </p:nvSpPr>
        <p:spPr>
          <a:xfrm>
            <a:off x="610466" y="1013446"/>
            <a:ext cx="89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Gotham" panose="02000804040000020004" pitchFamily="2" charset="0"/>
              </a:rPr>
              <a:t>home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23ACD-FC00-4C62-B228-CDA88CAB72E4}"/>
              </a:ext>
            </a:extLst>
          </p:cNvPr>
          <p:cNvSpPr txBox="1"/>
          <p:nvPr/>
        </p:nvSpPr>
        <p:spPr>
          <a:xfrm>
            <a:off x="610466" y="138546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Search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EACB4-E73D-4E45-B170-B51E8D848246}"/>
              </a:ext>
            </a:extLst>
          </p:cNvPr>
          <p:cNvSpPr txBox="1"/>
          <p:nvPr/>
        </p:nvSpPr>
        <p:spPr>
          <a:xfrm>
            <a:off x="601420" y="166460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Library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C43CDF-261C-45AF-A478-638A2F74B410}"/>
              </a:ext>
            </a:extLst>
          </p:cNvPr>
          <p:cNvSpPr txBox="1"/>
          <p:nvPr/>
        </p:nvSpPr>
        <p:spPr>
          <a:xfrm>
            <a:off x="354048" y="5684208"/>
            <a:ext cx="1647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Gotham" panose="02000804040000020004" pitchFamily="2" charset="0"/>
              </a:rPr>
              <a:t>Diona Diss No1: Diluc Who?</a:t>
            </a:r>
            <a:endParaRPr lang="en-MY" sz="54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74AA8A-2510-42D3-BE4D-30D3AF32BD0E}"/>
              </a:ext>
            </a:extLst>
          </p:cNvPr>
          <p:cNvSpPr txBox="1"/>
          <p:nvPr/>
        </p:nvSpPr>
        <p:spPr>
          <a:xfrm>
            <a:off x="389129" y="61403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Diona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67FFE-1AEB-4249-8D44-375651E55685}"/>
              </a:ext>
            </a:extLst>
          </p:cNvPr>
          <p:cNvSpPr txBox="1"/>
          <p:nvPr/>
        </p:nvSpPr>
        <p:spPr>
          <a:xfrm>
            <a:off x="248192" y="2294858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Playlist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7E7CF7-F562-4DB0-AAC6-015FCBBC4CEC}"/>
              </a:ext>
            </a:extLst>
          </p:cNvPr>
          <p:cNvSpPr/>
          <p:nvPr/>
        </p:nvSpPr>
        <p:spPr>
          <a:xfrm>
            <a:off x="325602" y="2849880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0623B66-39AB-4066-B00A-645845A13CB3}"/>
              </a:ext>
            </a:extLst>
          </p:cNvPr>
          <p:cNvSpPr/>
          <p:nvPr/>
        </p:nvSpPr>
        <p:spPr>
          <a:xfrm>
            <a:off x="325602" y="3245985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998F90-197C-49F3-96D8-A5D271A5ACA1}"/>
              </a:ext>
            </a:extLst>
          </p:cNvPr>
          <p:cNvSpPr/>
          <p:nvPr/>
        </p:nvSpPr>
        <p:spPr>
          <a:xfrm>
            <a:off x="325602" y="3633587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E0944E1-E85A-43AA-B182-70ACEA9C6BC2}"/>
              </a:ext>
            </a:extLst>
          </p:cNvPr>
          <p:cNvSpPr/>
          <p:nvPr/>
        </p:nvSpPr>
        <p:spPr>
          <a:xfrm>
            <a:off x="325602" y="4029692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4</a:t>
            </a:r>
          </a:p>
        </p:txBody>
      </p:sp>
      <p:pic>
        <p:nvPicPr>
          <p:cNvPr id="32" name="Picture 4" descr="Send me cursed pics of genshin - Genshin Impact - Official Community">
            <a:extLst>
              <a:ext uri="{FF2B5EF4-FFF2-40B4-BE49-F238E27FC236}">
                <a16:creationId xmlns:a16="http://schemas.microsoft.com/office/drawing/2014/main" id="{5E30FD87-47CB-40DB-B0E8-31FA07AEA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"/>
          <a:stretch/>
        </p:blipFill>
        <p:spPr bwMode="auto">
          <a:xfrm>
            <a:off x="453986" y="4859485"/>
            <a:ext cx="814097" cy="7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D65ADB4-2203-4B2A-BE53-E5774DCACF3E}"/>
              </a:ext>
            </a:extLst>
          </p:cNvPr>
          <p:cNvSpPr/>
          <p:nvPr/>
        </p:nvSpPr>
        <p:spPr>
          <a:xfrm>
            <a:off x="5515742" y="-1011204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FFC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028970-F38E-4566-86DA-E73A371A526B}"/>
              </a:ext>
            </a:extLst>
          </p:cNvPr>
          <p:cNvSpPr/>
          <p:nvPr/>
        </p:nvSpPr>
        <p:spPr>
          <a:xfrm>
            <a:off x="8519145" y="-934861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7BC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706AC69-AC0D-43EB-9C61-ABE8277B0FCA}"/>
              </a:ext>
            </a:extLst>
          </p:cNvPr>
          <p:cNvSpPr/>
          <p:nvPr/>
        </p:nvSpPr>
        <p:spPr>
          <a:xfrm>
            <a:off x="2621608" y="2805603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4C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5407DC5-6B68-47DD-9898-5ED1A437FBEA}"/>
              </a:ext>
            </a:extLst>
          </p:cNvPr>
          <p:cNvSpPr/>
          <p:nvPr/>
        </p:nvSpPr>
        <p:spPr>
          <a:xfrm>
            <a:off x="5632815" y="2805603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936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2F7570A-0E73-4E3C-B674-6B887FA86509}"/>
              </a:ext>
            </a:extLst>
          </p:cNvPr>
          <p:cNvSpPr/>
          <p:nvPr/>
        </p:nvSpPr>
        <p:spPr>
          <a:xfrm>
            <a:off x="8636218" y="2809954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3AD489-480C-4E3E-A14F-CECA560D0091}"/>
              </a:ext>
            </a:extLst>
          </p:cNvPr>
          <p:cNvGrpSpPr/>
          <p:nvPr/>
        </p:nvGrpSpPr>
        <p:grpSpPr>
          <a:xfrm>
            <a:off x="2168384" y="0"/>
            <a:ext cx="10023616" cy="1625039"/>
            <a:chOff x="2168384" y="0"/>
            <a:chExt cx="10023616" cy="16250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9AC662-1CE1-49DF-90A6-336AB063BF21}"/>
                </a:ext>
              </a:extLst>
            </p:cNvPr>
            <p:cNvSpPr/>
            <p:nvPr/>
          </p:nvSpPr>
          <p:spPr>
            <a:xfrm>
              <a:off x="2168384" y="0"/>
              <a:ext cx="10023616" cy="16250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E6542F7-4BD7-4C1F-A826-1DEC6FAE38F3}"/>
                </a:ext>
              </a:extLst>
            </p:cNvPr>
            <p:cNvGrpSpPr/>
            <p:nvPr/>
          </p:nvGrpSpPr>
          <p:grpSpPr>
            <a:xfrm>
              <a:off x="2612562" y="612013"/>
              <a:ext cx="8968972" cy="705675"/>
              <a:chOff x="2612562" y="612013"/>
              <a:chExt cx="8968972" cy="70567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455AF56-F873-4D96-898A-AEC174E730F1}"/>
                  </a:ext>
                </a:extLst>
              </p:cNvPr>
              <p:cNvSpPr/>
              <p:nvPr/>
            </p:nvSpPr>
            <p:spPr>
              <a:xfrm>
                <a:off x="2612562" y="612013"/>
                <a:ext cx="8968972" cy="705675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8EE5B5-A93B-4C29-AD1A-7C1501C70735}"/>
                  </a:ext>
                </a:extLst>
              </p:cNvPr>
              <p:cNvSpPr txBox="1"/>
              <p:nvPr/>
            </p:nvSpPr>
            <p:spPr>
              <a:xfrm>
                <a:off x="2787470" y="647575"/>
                <a:ext cx="23056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32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TITLE</a:t>
                </a:r>
                <a:endParaRPr lang="en-MY" sz="9600" b="1" i="0" dirty="0">
                  <a:solidFill>
                    <a:schemeClr val="bg1"/>
                  </a:solidFill>
                  <a:effectLst/>
                  <a:latin typeface="Gotham" panose="02000804040000020004" pitchFamily="2" charset="0"/>
                </a:endParaRPr>
              </a:p>
            </p:txBody>
          </p:sp>
        </p:grp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43EF58F7-8DBD-406C-8256-221369726BEB}"/>
              </a:ext>
            </a:extLst>
          </p:cNvPr>
          <p:cNvSpPr/>
          <p:nvPr/>
        </p:nvSpPr>
        <p:spPr>
          <a:xfrm>
            <a:off x="4682067" y="13167563"/>
            <a:ext cx="2783682" cy="2692400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55" name="Picture 2" descr="Listening is everything - Spotify">
            <a:extLst>
              <a:ext uri="{FF2B5EF4-FFF2-40B4-BE49-F238E27FC236}">
                <a16:creationId xmlns:a16="http://schemas.microsoft.com/office/drawing/2014/main" id="{06ACCDF2-74B5-4713-BD92-4518E109C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516826"/>
            <a:ext cx="225028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A095FC8-AA69-4789-BE18-84A8FF3638F0}"/>
              </a:ext>
            </a:extLst>
          </p:cNvPr>
          <p:cNvSpPr txBox="1"/>
          <p:nvPr/>
        </p:nvSpPr>
        <p:spPr>
          <a:xfrm>
            <a:off x="1107672" y="10437495"/>
            <a:ext cx="106652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dirty="0">
                <a:solidFill>
                  <a:srgbClr val="1ED760"/>
                </a:solidFill>
                <a:latin typeface="Gotham" panose="02000804040000020004" pitchFamily="2" charset="0"/>
              </a:rPr>
              <a:t>I use youtube music</a:t>
            </a:r>
            <a:r>
              <a:rPr lang="en-MY" sz="8000" b="1" i="0" dirty="0">
                <a:solidFill>
                  <a:srgbClr val="1ED760"/>
                </a:solidFill>
                <a:effectLst/>
                <a:latin typeface="Century Gothic" panose="020B0502020202020204" pitchFamily="34" charset="0"/>
              </a:rPr>
              <a:t> </a:t>
            </a:r>
            <a:endParaRPr lang="en-MY" b="1" i="0" dirty="0">
              <a:solidFill>
                <a:srgbClr val="1ED76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28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0943E2C-5A7E-40E9-8A5E-66BB655493E2}"/>
              </a:ext>
            </a:extLst>
          </p:cNvPr>
          <p:cNvSpPr/>
          <p:nvPr/>
        </p:nvSpPr>
        <p:spPr>
          <a:xfrm>
            <a:off x="2495489" y="-7145162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F16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pic>
        <p:nvPicPr>
          <p:cNvPr id="8" name="Picture 2" descr="Listening is everything - Spotify">
            <a:extLst>
              <a:ext uri="{FF2B5EF4-FFF2-40B4-BE49-F238E27FC236}">
                <a16:creationId xmlns:a16="http://schemas.microsoft.com/office/drawing/2014/main" id="{46437B76-D95D-4A73-BB6C-F6F5B015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6514" y="115832"/>
            <a:ext cx="789562" cy="7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B85A5B-2A0A-44D9-AA87-A1FBFA20A479}"/>
              </a:ext>
            </a:extLst>
          </p:cNvPr>
          <p:cNvSpPr txBox="1"/>
          <p:nvPr/>
        </p:nvSpPr>
        <p:spPr>
          <a:xfrm>
            <a:off x="-1512601" y="325947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Spotify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8AFB-395D-46FA-A868-8F7BC5ECD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00136" y="1078537"/>
            <a:ext cx="282842" cy="239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8E1B8-C33B-4943-83F9-4E15462362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12" r="17240" b="64275"/>
          <a:stretch/>
        </p:blipFill>
        <p:spPr>
          <a:xfrm>
            <a:off x="-1987099" y="1385888"/>
            <a:ext cx="256768" cy="23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A974C4-DE0D-4718-B16A-D8C6FCB978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20" t="57757" r="19923" b="7765"/>
          <a:stretch/>
        </p:blipFill>
        <p:spPr>
          <a:xfrm>
            <a:off x="-1987099" y="1693239"/>
            <a:ext cx="256768" cy="2505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BD42DAF-091B-4396-BA39-8FB84AFF6CF6}"/>
              </a:ext>
            </a:extLst>
          </p:cNvPr>
          <p:cNvSpPr txBox="1"/>
          <p:nvPr/>
        </p:nvSpPr>
        <p:spPr>
          <a:xfrm>
            <a:off x="-1702235" y="1013446"/>
            <a:ext cx="89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Gotham" panose="02000804040000020004" pitchFamily="2" charset="0"/>
              </a:rPr>
              <a:t>home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23ACD-FC00-4C62-B228-CDA88CAB72E4}"/>
              </a:ext>
            </a:extLst>
          </p:cNvPr>
          <p:cNvSpPr txBox="1"/>
          <p:nvPr/>
        </p:nvSpPr>
        <p:spPr>
          <a:xfrm>
            <a:off x="-1702235" y="138546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Search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EACB4-E73D-4E45-B170-B51E8D848246}"/>
              </a:ext>
            </a:extLst>
          </p:cNvPr>
          <p:cNvSpPr txBox="1"/>
          <p:nvPr/>
        </p:nvSpPr>
        <p:spPr>
          <a:xfrm>
            <a:off x="-1711281" y="166460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Library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C43CDF-261C-45AF-A478-638A2F74B410}"/>
              </a:ext>
            </a:extLst>
          </p:cNvPr>
          <p:cNvSpPr txBox="1"/>
          <p:nvPr/>
        </p:nvSpPr>
        <p:spPr>
          <a:xfrm>
            <a:off x="-1958653" y="5684208"/>
            <a:ext cx="1647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Gotham" panose="02000804040000020004" pitchFamily="2" charset="0"/>
              </a:rPr>
              <a:t>Diona Diss No1: Diluc Who?</a:t>
            </a:r>
            <a:endParaRPr lang="en-MY" sz="54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74AA8A-2510-42D3-BE4D-30D3AF32BD0E}"/>
              </a:ext>
            </a:extLst>
          </p:cNvPr>
          <p:cNvSpPr txBox="1"/>
          <p:nvPr/>
        </p:nvSpPr>
        <p:spPr>
          <a:xfrm>
            <a:off x="-1923572" y="61403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Diona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67FFE-1AEB-4249-8D44-375651E55685}"/>
              </a:ext>
            </a:extLst>
          </p:cNvPr>
          <p:cNvSpPr txBox="1"/>
          <p:nvPr/>
        </p:nvSpPr>
        <p:spPr>
          <a:xfrm>
            <a:off x="-2064509" y="2294858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Playlist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7E7CF7-F562-4DB0-AAC6-015FCBBC4CEC}"/>
              </a:ext>
            </a:extLst>
          </p:cNvPr>
          <p:cNvSpPr/>
          <p:nvPr/>
        </p:nvSpPr>
        <p:spPr>
          <a:xfrm>
            <a:off x="-1987099" y="2849880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0623B66-39AB-4066-B00A-645845A13CB3}"/>
              </a:ext>
            </a:extLst>
          </p:cNvPr>
          <p:cNvSpPr/>
          <p:nvPr/>
        </p:nvSpPr>
        <p:spPr>
          <a:xfrm>
            <a:off x="-1987099" y="3245985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998F90-197C-49F3-96D8-A5D271A5ACA1}"/>
              </a:ext>
            </a:extLst>
          </p:cNvPr>
          <p:cNvSpPr/>
          <p:nvPr/>
        </p:nvSpPr>
        <p:spPr>
          <a:xfrm>
            <a:off x="-1987099" y="3633587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E0944E1-E85A-43AA-B182-70ACEA9C6BC2}"/>
              </a:ext>
            </a:extLst>
          </p:cNvPr>
          <p:cNvSpPr/>
          <p:nvPr/>
        </p:nvSpPr>
        <p:spPr>
          <a:xfrm>
            <a:off x="-1987099" y="4029692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4</a:t>
            </a:r>
          </a:p>
        </p:txBody>
      </p:sp>
      <p:pic>
        <p:nvPicPr>
          <p:cNvPr id="32" name="Picture 4" descr="Send me cursed pics of genshin - Genshin Impact - Official Community">
            <a:extLst>
              <a:ext uri="{FF2B5EF4-FFF2-40B4-BE49-F238E27FC236}">
                <a16:creationId xmlns:a16="http://schemas.microsoft.com/office/drawing/2014/main" id="{5E30FD87-47CB-40DB-B0E8-31FA07AEA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"/>
          <a:stretch/>
        </p:blipFill>
        <p:spPr bwMode="auto">
          <a:xfrm>
            <a:off x="-1858715" y="4859485"/>
            <a:ext cx="814097" cy="7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D65ADB4-2203-4B2A-BE53-E5774DCACF3E}"/>
              </a:ext>
            </a:extLst>
          </p:cNvPr>
          <p:cNvSpPr/>
          <p:nvPr/>
        </p:nvSpPr>
        <p:spPr>
          <a:xfrm>
            <a:off x="5515742" y="-7221504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FFC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9028970-F38E-4566-86DA-E73A371A526B}"/>
              </a:ext>
            </a:extLst>
          </p:cNvPr>
          <p:cNvSpPr/>
          <p:nvPr/>
        </p:nvSpPr>
        <p:spPr>
          <a:xfrm>
            <a:off x="8519145" y="-7145161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7BC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706AC69-AC0D-43EB-9C61-ABE8277B0FCA}"/>
              </a:ext>
            </a:extLst>
          </p:cNvPr>
          <p:cNvSpPr/>
          <p:nvPr/>
        </p:nvSpPr>
        <p:spPr>
          <a:xfrm>
            <a:off x="2621608" y="-3404697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4C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5407DC5-6B68-47DD-9898-5ED1A437FBEA}"/>
              </a:ext>
            </a:extLst>
          </p:cNvPr>
          <p:cNvSpPr/>
          <p:nvPr/>
        </p:nvSpPr>
        <p:spPr>
          <a:xfrm>
            <a:off x="5632815" y="-3404697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936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2F7570A-0E73-4E3C-B674-6B887FA86509}"/>
              </a:ext>
            </a:extLst>
          </p:cNvPr>
          <p:cNvSpPr/>
          <p:nvPr/>
        </p:nvSpPr>
        <p:spPr>
          <a:xfrm>
            <a:off x="8636218" y="-3400346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3AD489-480C-4E3E-A14F-CECA560D0091}"/>
              </a:ext>
            </a:extLst>
          </p:cNvPr>
          <p:cNvGrpSpPr/>
          <p:nvPr/>
        </p:nvGrpSpPr>
        <p:grpSpPr>
          <a:xfrm>
            <a:off x="2168384" y="-6210300"/>
            <a:ext cx="10023616" cy="1625039"/>
            <a:chOff x="2168384" y="0"/>
            <a:chExt cx="10023616" cy="16250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9AC662-1CE1-49DF-90A6-336AB063BF21}"/>
                </a:ext>
              </a:extLst>
            </p:cNvPr>
            <p:cNvSpPr/>
            <p:nvPr/>
          </p:nvSpPr>
          <p:spPr>
            <a:xfrm>
              <a:off x="2168384" y="0"/>
              <a:ext cx="10023616" cy="16250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E6542F7-4BD7-4C1F-A826-1DEC6FAE38F3}"/>
                </a:ext>
              </a:extLst>
            </p:cNvPr>
            <p:cNvGrpSpPr/>
            <p:nvPr/>
          </p:nvGrpSpPr>
          <p:grpSpPr>
            <a:xfrm>
              <a:off x="2612562" y="612013"/>
              <a:ext cx="8968972" cy="705675"/>
              <a:chOff x="2612562" y="612013"/>
              <a:chExt cx="8968972" cy="70567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455AF56-F873-4D96-898A-AEC174E730F1}"/>
                  </a:ext>
                </a:extLst>
              </p:cNvPr>
              <p:cNvSpPr/>
              <p:nvPr/>
            </p:nvSpPr>
            <p:spPr>
              <a:xfrm>
                <a:off x="2612562" y="612013"/>
                <a:ext cx="8968972" cy="705675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8EE5B5-A93B-4C29-AD1A-7C1501C70735}"/>
                  </a:ext>
                </a:extLst>
              </p:cNvPr>
              <p:cNvSpPr txBox="1"/>
              <p:nvPr/>
            </p:nvSpPr>
            <p:spPr>
              <a:xfrm>
                <a:off x="2787470" y="647575"/>
                <a:ext cx="23056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32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TITLE</a:t>
                </a:r>
                <a:endParaRPr lang="en-MY" sz="9600" b="1" i="0" dirty="0">
                  <a:solidFill>
                    <a:schemeClr val="bg1"/>
                  </a:solidFill>
                  <a:effectLst/>
                  <a:latin typeface="Gotham" panose="02000804040000020004" pitchFamily="2" charset="0"/>
                </a:endParaRPr>
              </a:p>
            </p:txBody>
          </p:sp>
        </p:grp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A8B45332-A2BD-44BF-81B6-48B74D4E92AC}"/>
              </a:ext>
            </a:extLst>
          </p:cNvPr>
          <p:cNvSpPr/>
          <p:nvPr/>
        </p:nvSpPr>
        <p:spPr>
          <a:xfrm>
            <a:off x="4682067" y="6366933"/>
            <a:ext cx="2783682" cy="2692400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34" name="Picture 2" descr="Listening is everything - Spotify">
            <a:extLst>
              <a:ext uri="{FF2B5EF4-FFF2-40B4-BE49-F238E27FC236}">
                <a16:creationId xmlns:a16="http://schemas.microsoft.com/office/drawing/2014/main" id="{69B007F2-C4CE-4B9E-BDE9-6E8778F0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94934"/>
            <a:ext cx="225028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5E4D814-6400-442E-B23F-DA849A99B319}"/>
              </a:ext>
            </a:extLst>
          </p:cNvPr>
          <p:cNvSpPr txBox="1"/>
          <p:nvPr/>
        </p:nvSpPr>
        <p:spPr>
          <a:xfrm>
            <a:off x="1107672" y="3385555"/>
            <a:ext cx="106652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dirty="0">
                <a:solidFill>
                  <a:srgbClr val="1ED760"/>
                </a:solidFill>
                <a:latin typeface="Gotham" panose="02000804040000020004" pitchFamily="2" charset="0"/>
              </a:rPr>
              <a:t>I use youtube music</a:t>
            </a:r>
            <a:r>
              <a:rPr lang="en-MY" sz="8000" b="1" i="0" dirty="0">
                <a:solidFill>
                  <a:srgbClr val="1ED760"/>
                </a:solidFill>
                <a:effectLst/>
                <a:latin typeface="Century Gothic" panose="020B0502020202020204" pitchFamily="34" charset="0"/>
              </a:rPr>
              <a:t> </a:t>
            </a:r>
            <a:endParaRPr lang="en-MY" b="1" i="0" dirty="0">
              <a:solidFill>
                <a:srgbClr val="1ED76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07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EF14B1-9E7E-400E-A75B-15E79E7471CE}"/>
              </a:ext>
            </a:extLst>
          </p:cNvPr>
          <p:cNvSpPr/>
          <p:nvPr/>
        </p:nvSpPr>
        <p:spPr>
          <a:xfrm>
            <a:off x="-2334752" y="-2592641"/>
            <a:ext cx="16861503" cy="16053764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8EFC6-D594-4283-992B-9E93564A1506}"/>
              </a:ext>
            </a:extLst>
          </p:cNvPr>
          <p:cNvSpPr txBox="1"/>
          <p:nvPr/>
        </p:nvSpPr>
        <p:spPr>
          <a:xfrm>
            <a:off x="4241798" y="4309534"/>
            <a:ext cx="3708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i="0" dirty="0" err="1">
                <a:effectLst/>
                <a:latin typeface="Gotham" panose="02000804040000020004" pitchFamily="2" charset="0"/>
              </a:rPr>
              <a:t>SpotiViz</a:t>
            </a:r>
            <a:r>
              <a:rPr lang="en-MY" sz="8000" b="1" i="0" dirty="0">
                <a:effectLst/>
                <a:latin typeface="Century Gothic" panose="020B0502020202020204" pitchFamily="34" charset="0"/>
              </a:rPr>
              <a:t> </a:t>
            </a:r>
            <a:endParaRPr lang="en-MY" b="1" i="0" dirty="0">
              <a:effectLst/>
              <a:latin typeface="Century Gothic" panose="020B0502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77AD0A-3B21-950C-E2C9-DEB411B80C9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82" y="1739900"/>
            <a:ext cx="2391833" cy="23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49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C2A3A2-A7EF-446F-B962-76C34843B9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3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19AC6AB-FBFE-48ED-A270-7E047F55BC96}"/>
              </a:ext>
            </a:extLst>
          </p:cNvPr>
          <p:cNvSpPr/>
          <p:nvPr/>
        </p:nvSpPr>
        <p:spPr>
          <a:xfrm>
            <a:off x="-6972301" y="4905871"/>
            <a:ext cx="8685176" cy="9873989"/>
          </a:xfrm>
          <a:custGeom>
            <a:avLst/>
            <a:gdLst>
              <a:gd name="connsiteX0" fmla="*/ 4015893 w 8685176"/>
              <a:gd name="connsiteY0" fmla="*/ 1167348 h 9873989"/>
              <a:gd name="connsiteX1" fmla="*/ 4004251 w 8685176"/>
              <a:gd name="connsiteY1" fmla="*/ 1243938 h 9873989"/>
              <a:gd name="connsiteX2" fmla="*/ 3997126 w 8685176"/>
              <a:gd name="connsiteY2" fmla="*/ 1385608 h 9873989"/>
              <a:gd name="connsiteX3" fmla="*/ 5377170 w 8685176"/>
              <a:gd name="connsiteY3" fmla="*/ 2771216 h 9873989"/>
              <a:gd name="connsiteX4" fmla="*/ 6648763 w 8685176"/>
              <a:gd name="connsiteY4" fmla="*/ 1924949 h 9873989"/>
              <a:gd name="connsiteX5" fmla="*/ 6679743 w 8685176"/>
              <a:gd name="connsiteY5" fmla="*/ 1839966 h 9873989"/>
              <a:gd name="connsiteX6" fmla="*/ 6770570 w 8685176"/>
              <a:gd name="connsiteY6" fmla="*/ 1898430 h 9873989"/>
              <a:gd name="connsiteX7" fmla="*/ 8685176 w 8685176"/>
              <a:gd name="connsiteY7" fmla="*/ 5513891 h 9873989"/>
              <a:gd name="connsiteX8" fmla="*/ 4342588 w 8685176"/>
              <a:gd name="connsiteY8" fmla="*/ 9873989 h 9873989"/>
              <a:gd name="connsiteX9" fmla="*/ 0 w 8685176"/>
              <a:gd name="connsiteY9" fmla="*/ 5513891 h 9873989"/>
              <a:gd name="connsiteX10" fmla="*/ 3898584 w 8685176"/>
              <a:gd name="connsiteY10" fmla="*/ 1176304 h 9873989"/>
              <a:gd name="connsiteX11" fmla="*/ 5377170 w 8685176"/>
              <a:gd name="connsiteY11" fmla="*/ 0 h 9873989"/>
              <a:gd name="connsiteX12" fmla="*/ 6757214 w 8685176"/>
              <a:gd name="connsiteY12" fmla="*/ 1385608 h 9873989"/>
              <a:gd name="connsiteX13" fmla="*/ 6695170 w 8685176"/>
              <a:gd name="connsiteY13" fmla="*/ 1797646 h 9873989"/>
              <a:gd name="connsiteX14" fmla="*/ 6679743 w 8685176"/>
              <a:gd name="connsiteY14" fmla="*/ 1839966 h 9873989"/>
              <a:gd name="connsiteX15" fmla="*/ 6594378 w 8685176"/>
              <a:gd name="connsiteY15" fmla="*/ 1785019 h 9873989"/>
              <a:gd name="connsiteX16" fmla="*/ 4342588 w 8685176"/>
              <a:gd name="connsiteY16" fmla="*/ 1153793 h 9873989"/>
              <a:gd name="connsiteX17" fmla="*/ 4119119 w 8685176"/>
              <a:gd name="connsiteY17" fmla="*/ 1159467 h 9873989"/>
              <a:gd name="connsiteX18" fmla="*/ 4015893 w 8685176"/>
              <a:gd name="connsiteY18" fmla="*/ 1167348 h 9873989"/>
              <a:gd name="connsiteX19" fmla="*/ 4025164 w 8685176"/>
              <a:gd name="connsiteY19" fmla="*/ 1106360 h 9873989"/>
              <a:gd name="connsiteX20" fmla="*/ 5377170 w 8685176"/>
              <a:gd name="connsiteY20" fmla="*/ 0 h 987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685176" h="9873989">
                <a:moveTo>
                  <a:pt x="4015893" y="1167348"/>
                </a:moveTo>
                <a:lnTo>
                  <a:pt x="4004251" y="1243938"/>
                </a:lnTo>
                <a:cubicBezTo>
                  <a:pt x="3999540" y="1290518"/>
                  <a:pt x="3997126" y="1337780"/>
                  <a:pt x="3997126" y="1385608"/>
                </a:cubicBezTo>
                <a:cubicBezTo>
                  <a:pt x="3997126" y="2150858"/>
                  <a:pt x="4614993" y="2771216"/>
                  <a:pt x="5377170" y="2771216"/>
                </a:cubicBezTo>
                <a:cubicBezTo>
                  <a:pt x="5948803" y="2771216"/>
                  <a:pt x="6439261" y="2422265"/>
                  <a:pt x="6648763" y="1924949"/>
                </a:cubicBezTo>
                <a:lnTo>
                  <a:pt x="6679743" y="1839966"/>
                </a:lnTo>
                <a:lnTo>
                  <a:pt x="6770570" y="1898430"/>
                </a:lnTo>
                <a:cubicBezTo>
                  <a:pt x="7925706" y="2681971"/>
                  <a:pt x="8685176" y="4008881"/>
                  <a:pt x="8685176" y="5513891"/>
                </a:cubicBezTo>
                <a:cubicBezTo>
                  <a:pt x="8685176" y="7921907"/>
                  <a:pt x="6740933" y="9873989"/>
                  <a:pt x="4342588" y="9873989"/>
                </a:cubicBezTo>
                <a:cubicBezTo>
                  <a:pt x="1944243" y="9873989"/>
                  <a:pt x="0" y="7921907"/>
                  <a:pt x="0" y="5513891"/>
                </a:cubicBezTo>
                <a:cubicBezTo>
                  <a:pt x="0" y="3256376"/>
                  <a:pt x="1708807" y="1399585"/>
                  <a:pt x="3898584" y="1176304"/>
                </a:cubicBezTo>
                <a:close/>
                <a:moveTo>
                  <a:pt x="5377170" y="0"/>
                </a:moveTo>
                <a:cubicBezTo>
                  <a:pt x="6139347" y="0"/>
                  <a:pt x="6757214" y="620358"/>
                  <a:pt x="6757214" y="1385608"/>
                </a:cubicBezTo>
                <a:cubicBezTo>
                  <a:pt x="6757214" y="1529093"/>
                  <a:pt x="6735492" y="1667483"/>
                  <a:pt x="6695170" y="1797646"/>
                </a:cubicBezTo>
                <a:lnTo>
                  <a:pt x="6679743" y="1839966"/>
                </a:lnTo>
                <a:lnTo>
                  <a:pt x="6594378" y="1785019"/>
                </a:lnTo>
                <a:cubicBezTo>
                  <a:pt x="5937792" y="1384459"/>
                  <a:pt x="5167019" y="1153793"/>
                  <a:pt x="4342588" y="1153793"/>
                </a:cubicBezTo>
                <a:cubicBezTo>
                  <a:pt x="4267640" y="1153793"/>
                  <a:pt x="4193135" y="1155700"/>
                  <a:pt x="4119119" y="1159467"/>
                </a:cubicBezTo>
                <a:lnTo>
                  <a:pt x="4015893" y="1167348"/>
                </a:lnTo>
                <a:lnTo>
                  <a:pt x="4025164" y="1106360"/>
                </a:lnTo>
                <a:cubicBezTo>
                  <a:pt x="4153848" y="474962"/>
                  <a:pt x="4710265" y="0"/>
                  <a:pt x="5377170" y="0"/>
                </a:cubicBezTo>
                <a:close/>
              </a:path>
            </a:pathLst>
          </a:cu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3731F6-873A-4907-8D1C-226C14E4843E}"/>
              </a:ext>
            </a:extLst>
          </p:cNvPr>
          <p:cNvGrpSpPr/>
          <p:nvPr/>
        </p:nvGrpSpPr>
        <p:grpSpPr>
          <a:xfrm>
            <a:off x="4496083" y="11094152"/>
            <a:ext cx="2152650" cy="485775"/>
            <a:chOff x="4496083" y="4816873"/>
            <a:chExt cx="2152650" cy="48577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3B1EC10-9C48-42F2-8C6F-45EB9C26B796}"/>
                </a:ext>
              </a:extLst>
            </p:cNvPr>
            <p:cNvSpPr/>
            <p:nvPr/>
          </p:nvSpPr>
          <p:spPr>
            <a:xfrm>
              <a:off x="4496083" y="4816873"/>
              <a:ext cx="2152650" cy="485775"/>
            </a:xfrm>
            <a:prstGeom prst="roundRect">
              <a:avLst>
                <a:gd name="adj" fmla="val 46079"/>
              </a:avLst>
            </a:prstGeom>
            <a:solidFill>
              <a:srgbClr val="1ED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862727-2838-452E-B1FC-D0965E20788C}"/>
                </a:ext>
              </a:extLst>
            </p:cNvPr>
            <p:cNvSpPr txBox="1"/>
            <p:nvPr/>
          </p:nvSpPr>
          <p:spPr>
            <a:xfrm>
              <a:off x="4961730" y="4905871"/>
              <a:ext cx="15811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latin typeface="Gotham" panose="02000804040000020004" pitchFamily="2" charset="0"/>
                </a:rPr>
                <a:t>Get started</a:t>
              </a:r>
              <a:endParaRPr lang="en-MY" sz="1400" b="1" i="0" dirty="0">
                <a:effectLst/>
                <a:latin typeface="Gotham" panose="02000804040000020004" pitchFamily="2" charset="0"/>
              </a:endParaRP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9FC6F710-76E6-402D-98C2-86C26CDECC0F}"/>
              </a:ext>
            </a:extLst>
          </p:cNvPr>
          <p:cNvSpPr/>
          <p:nvPr/>
        </p:nvSpPr>
        <p:spPr>
          <a:xfrm>
            <a:off x="12365641" y="907356"/>
            <a:ext cx="5346700" cy="5368259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9FC96267-18E0-BF50-5564-8DEF57EC8C80}"/>
              </a:ext>
            </a:extLst>
          </p:cNvPr>
          <p:cNvSpPr txBox="1"/>
          <p:nvPr/>
        </p:nvSpPr>
        <p:spPr>
          <a:xfrm>
            <a:off x="14284403" y="187639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dirty="0">
                <a:solidFill>
                  <a:srgbClr val="1ED760"/>
                </a:solidFill>
                <a:latin typeface="Gotham" panose="02000804040000020004" pitchFamily="2" charset="0"/>
              </a:rPr>
              <a:t>des </a:t>
            </a:r>
            <a:r>
              <a:rPr lang="en-MY" sz="8000" b="1" dirty="0" err="1">
                <a:solidFill>
                  <a:srgbClr val="1ED760"/>
                </a:solidFill>
                <a:latin typeface="Gotham" panose="02000804040000020004" pitchFamily="2" charset="0"/>
              </a:rPr>
              <a:t>données</a:t>
            </a:r>
            <a:endParaRPr lang="en-MY" sz="8000" b="1" i="0" dirty="0">
              <a:solidFill>
                <a:srgbClr val="1ED760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D6471EBC-D6F8-5EDA-9A74-6BBDA87B386D}"/>
              </a:ext>
            </a:extLst>
          </p:cNvPr>
          <p:cNvSpPr txBox="1"/>
          <p:nvPr/>
        </p:nvSpPr>
        <p:spPr>
          <a:xfrm>
            <a:off x="13068301" y="907356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i="0" dirty="0">
                <a:solidFill>
                  <a:srgbClr val="1ED760"/>
                </a:solidFill>
                <a:effectLst/>
                <a:latin typeface="Gotham" panose="02000804040000020004" pitchFamily="2" charset="0"/>
              </a:rPr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2590844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2357FA-F8D7-4241-9A1A-FB17C98915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3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C6F710-76E6-402D-98C2-86C26CDECC0F}"/>
              </a:ext>
            </a:extLst>
          </p:cNvPr>
          <p:cNvSpPr/>
          <p:nvPr/>
        </p:nvSpPr>
        <p:spPr>
          <a:xfrm>
            <a:off x="9717691" y="907356"/>
            <a:ext cx="5346700" cy="5368259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E1373-5FC1-45BF-B40D-BFC74AED3D68}"/>
              </a:ext>
            </a:extLst>
          </p:cNvPr>
          <p:cNvSpPr txBox="1"/>
          <p:nvPr/>
        </p:nvSpPr>
        <p:spPr>
          <a:xfrm>
            <a:off x="3129832" y="263393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dirty="0">
                <a:solidFill>
                  <a:srgbClr val="1ED760"/>
                </a:solidFill>
                <a:latin typeface="Gotham" panose="02000804040000020004" pitchFamily="2" charset="0"/>
              </a:rPr>
              <a:t>des </a:t>
            </a:r>
            <a:r>
              <a:rPr lang="en-MY" sz="8000" b="1" dirty="0" err="1">
                <a:solidFill>
                  <a:srgbClr val="1ED760"/>
                </a:solidFill>
                <a:latin typeface="Gotham" panose="02000804040000020004" pitchFamily="2" charset="0"/>
              </a:rPr>
              <a:t>données</a:t>
            </a:r>
            <a:endParaRPr lang="en-MY" sz="8000" b="1" i="0" dirty="0">
              <a:solidFill>
                <a:srgbClr val="1ED760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19AC6AB-FBFE-48ED-A270-7E047F55BC96}"/>
              </a:ext>
            </a:extLst>
          </p:cNvPr>
          <p:cNvSpPr/>
          <p:nvPr/>
        </p:nvSpPr>
        <p:spPr>
          <a:xfrm>
            <a:off x="-5105401" y="3121677"/>
            <a:ext cx="8685176" cy="9873989"/>
          </a:xfrm>
          <a:custGeom>
            <a:avLst/>
            <a:gdLst>
              <a:gd name="connsiteX0" fmla="*/ 4015893 w 8685176"/>
              <a:gd name="connsiteY0" fmla="*/ 1167348 h 9873989"/>
              <a:gd name="connsiteX1" fmla="*/ 4004251 w 8685176"/>
              <a:gd name="connsiteY1" fmla="*/ 1243938 h 9873989"/>
              <a:gd name="connsiteX2" fmla="*/ 3997126 w 8685176"/>
              <a:gd name="connsiteY2" fmla="*/ 1385608 h 9873989"/>
              <a:gd name="connsiteX3" fmla="*/ 5377170 w 8685176"/>
              <a:gd name="connsiteY3" fmla="*/ 2771216 h 9873989"/>
              <a:gd name="connsiteX4" fmla="*/ 6648763 w 8685176"/>
              <a:gd name="connsiteY4" fmla="*/ 1924949 h 9873989"/>
              <a:gd name="connsiteX5" fmla="*/ 6679743 w 8685176"/>
              <a:gd name="connsiteY5" fmla="*/ 1839966 h 9873989"/>
              <a:gd name="connsiteX6" fmla="*/ 6770570 w 8685176"/>
              <a:gd name="connsiteY6" fmla="*/ 1898430 h 9873989"/>
              <a:gd name="connsiteX7" fmla="*/ 8685176 w 8685176"/>
              <a:gd name="connsiteY7" fmla="*/ 5513891 h 9873989"/>
              <a:gd name="connsiteX8" fmla="*/ 4342588 w 8685176"/>
              <a:gd name="connsiteY8" fmla="*/ 9873989 h 9873989"/>
              <a:gd name="connsiteX9" fmla="*/ 0 w 8685176"/>
              <a:gd name="connsiteY9" fmla="*/ 5513891 h 9873989"/>
              <a:gd name="connsiteX10" fmla="*/ 3898584 w 8685176"/>
              <a:gd name="connsiteY10" fmla="*/ 1176304 h 9873989"/>
              <a:gd name="connsiteX11" fmla="*/ 5377170 w 8685176"/>
              <a:gd name="connsiteY11" fmla="*/ 0 h 9873989"/>
              <a:gd name="connsiteX12" fmla="*/ 6757214 w 8685176"/>
              <a:gd name="connsiteY12" fmla="*/ 1385608 h 9873989"/>
              <a:gd name="connsiteX13" fmla="*/ 6695170 w 8685176"/>
              <a:gd name="connsiteY13" fmla="*/ 1797646 h 9873989"/>
              <a:gd name="connsiteX14" fmla="*/ 6679743 w 8685176"/>
              <a:gd name="connsiteY14" fmla="*/ 1839966 h 9873989"/>
              <a:gd name="connsiteX15" fmla="*/ 6594378 w 8685176"/>
              <a:gd name="connsiteY15" fmla="*/ 1785019 h 9873989"/>
              <a:gd name="connsiteX16" fmla="*/ 4342588 w 8685176"/>
              <a:gd name="connsiteY16" fmla="*/ 1153793 h 9873989"/>
              <a:gd name="connsiteX17" fmla="*/ 4119119 w 8685176"/>
              <a:gd name="connsiteY17" fmla="*/ 1159467 h 9873989"/>
              <a:gd name="connsiteX18" fmla="*/ 4015893 w 8685176"/>
              <a:gd name="connsiteY18" fmla="*/ 1167348 h 9873989"/>
              <a:gd name="connsiteX19" fmla="*/ 4025164 w 8685176"/>
              <a:gd name="connsiteY19" fmla="*/ 1106360 h 9873989"/>
              <a:gd name="connsiteX20" fmla="*/ 5377170 w 8685176"/>
              <a:gd name="connsiteY20" fmla="*/ 0 h 987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685176" h="9873989">
                <a:moveTo>
                  <a:pt x="4015893" y="1167348"/>
                </a:moveTo>
                <a:lnTo>
                  <a:pt x="4004251" y="1243938"/>
                </a:lnTo>
                <a:cubicBezTo>
                  <a:pt x="3999540" y="1290518"/>
                  <a:pt x="3997126" y="1337780"/>
                  <a:pt x="3997126" y="1385608"/>
                </a:cubicBezTo>
                <a:cubicBezTo>
                  <a:pt x="3997126" y="2150858"/>
                  <a:pt x="4614993" y="2771216"/>
                  <a:pt x="5377170" y="2771216"/>
                </a:cubicBezTo>
                <a:cubicBezTo>
                  <a:pt x="5948803" y="2771216"/>
                  <a:pt x="6439261" y="2422265"/>
                  <a:pt x="6648763" y="1924949"/>
                </a:cubicBezTo>
                <a:lnTo>
                  <a:pt x="6679743" y="1839966"/>
                </a:lnTo>
                <a:lnTo>
                  <a:pt x="6770570" y="1898430"/>
                </a:lnTo>
                <a:cubicBezTo>
                  <a:pt x="7925706" y="2681971"/>
                  <a:pt x="8685176" y="4008881"/>
                  <a:pt x="8685176" y="5513891"/>
                </a:cubicBezTo>
                <a:cubicBezTo>
                  <a:pt x="8685176" y="7921907"/>
                  <a:pt x="6740933" y="9873989"/>
                  <a:pt x="4342588" y="9873989"/>
                </a:cubicBezTo>
                <a:cubicBezTo>
                  <a:pt x="1944243" y="9873989"/>
                  <a:pt x="0" y="7921907"/>
                  <a:pt x="0" y="5513891"/>
                </a:cubicBezTo>
                <a:cubicBezTo>
                  <a:pt x="0" y="3256376"/>
                  <a:pt x="1708807" y="1399585"/>
                  <a:pt x="3898584" y="1176304"/>
                </a:cubicBezTo>
                <a:close/>
                <a:moveTo>
                  <a:pt x="5377170" y="0"/>
                </a:moveTo>
                <a:cubicBezTo>
                  <a:pt x="6139347" y="0"/>
                  <a:pt x="6757214" y="620358"/>
                  <a:pt x="6757214" y="1385608"/>
                </a:cubicBezTo>
                <a:cubicBezTo>
                  <a:pt x="6757214" y="1529093"/>
                  <a:pt x="6735492" y="1667483"/>
                  <a:pt x="6695170" y="1797646"/>
                </a:cubicBezTo>
                <a:lnTo>
                  <a:pt x="6679743" y="1839966"/>
                </a:lnTo>
                <a:lnTo>
                  <a:pt x="6594378" y="1785019"/>
                </a:lnTo>
                <a:cubicBezTo>
                  <a:pt x="5937792" y="1384459"/>
                  <a:pt x="5167019" y="1153793"/>
                  <a:pt x="4342588" y="1153793"/>
                </a:cubicBezTo>
                <a:cubicBezTo>
                  <a:pt x="4267640" y="1153793"/>
                  <a:pt x="4193135" y="1155700"/>
                  <a:pt x="4119119" y="1159467"/>
                </a:cubicBezTo>
                <a:lnTo>
                  <a:pt x="4015893" y="1167348"/>
                </a:lnTo>
                <a:lnTo>
                  <a:pt x="4025164" y="1106360"/>
                </a:lnTo>
                <a:cubicBezTo>
                  <a:pt x="4153848" y="474962"/>
                  <a:pt x="4710265" y="0"/>
                  <a:pt x="5377170" y="0"/>
                </a:cubicBezTo>
                <a:close/>
              </a:path>
            </a:pathLst>
          </a:cu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2DCB8-25C2-4546-A632-7A94300CB0B0}"/>
              </a:ext>
            </a:extLst>
          </p:cNvPr>
          <p:cNvSpPr txBox="1"/>
          <p:nvPr/>
        </p:nvSpPr>
        <p:spPr>
          <a:xfrm>
            <a:off x="4071634" y="3971622"/>
            <a:ext cx="2853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b="1" dirty="0" err="1">
                <a:solidFill>
                  <a:srgbClr val="1ED760"/>
                </a:solidFill>
                <a:latin typeface="Gotham" panose="02000804040000020004" pitchFamily="2" charset="0"/>
              </a:rPr>
              <a:t>Soutenance</a:t>
            </a:r>
            <a:r>
              <a:rPr lang="en-MY" sz="1200" b="1" dirty="0">
                <a:solidFill>
                  <a:srgbClr val="1ED760"/>
                </a:solidFill>
                <a:latin typeface="Gotham" panose="02000804040000020004" pitchFamily="2" charset="0"/>
              </a:rPr>
              <a:t> par Antoine </a:t>
            </a:r>
            <a:r>
              <a:rPr lang="en-MY" sz="1200" b="1" dirty="0" err="1">
                <a:solidFill>
                  <a:srgbClr val="1ED760"/>
                </a:solidFill>
                <a:latin typeface="Gotham" panose="02000804040000020004" pitchFamily="2" charset="0"/>
              </a:rPr>
              <a:t>Dedieu</a:t>
            </a:r>
            <a:endParaRPr lang="en-MY" sz="1200" b="1" i="0" dirty="0">
              <a:solidFill>
                <a:srgbClr val="1ED760"/>
              </a:solidFill>
              <a:effectLst/>
              <a:latin typeface="Gotham" panose="02000804040000020004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3731F6-873A-4907-8D1C-226C14E4843E}"/>
              </a:ext>
            </a:extLst>
          </p:cNvPr>
          <p:cNvGrpSpPr/>
          <p:nvPr/>
        </p:nvGrpSpPr>
        <p:grpSpPr>
          <a:xfrm>
            <a:off x="4496083" y="4816873"/>
            <a:ext cx="2152650" cy="485775"/>
            <a:chOff x="4496083" y="4816873"/>
            <a:chExt cx="2152650" cy="48577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3B1EC10-9C48-42F2-8C6F-45EB9C26B796}"/>
                </a:ext>
              </a:extLst>
            </p:cNvPr>
            <p:cNvSpPr/>
            <p:nvPr/>
          </p:nvSpPr>
          <p:spPr>
            <a:xfrm>
              <a:off x="4496083" y="4816873"/>
              <a:ext cx="2152650" cy="485775"/>
            </a:xfrm>
            <a:prstGeom prst="roundRect">
              <a:avLst>
                <a:gd name="adj" fmla="val 46079"/>
              </a:avLst>
            </a:prstGeom>
            <a:solidFill>
              <a:srgbClr val="1ED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862727-2838-452E-B1FC-D0965E20788C}"/>
                </a:ext>
              </a:extLst>
            </p:cNvPr>
            <p:cNvSpPr txBox="1"/>
            <p:nvPr/>
          </p:nvSpPr>
          <p:spPr>
            <a:xfrm>
              <a:off x="4961730" y="4905871"/>
              <a:ext cx="15811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latin typeface="Gotham" panose="02000804040000020004" pitchFamily="2" charset="0"/>
                </a:rPr>
                <a:t>Get started</a:t>
              </a:r>
              <a:endParaRPr lang="en-MY" sz="1400" b="1" i="0" dirty="0">
                <a:effectLst/>
                <a:latin typeface="Gotham" panose="02000804040000020004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ED123D8-20C2-4F86-9512-6FA36D1450C1}"/>
              </a:ext>
            </a:extLst>
          </p:cNvPr>
          <p:cNvSpPr txBox="1"/>
          <p:nvPr/>
        </p:nvSpPr>
        <p:spPr>
          <a:xfrm>
            <a:off x="1913730" y="166488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i="0" dirty="0">
                <a:solidFill>
                  <a:srgbClr val="1ED760"/>
                </a:solidFill>
                <a:effectLst/>
                <a:latin typeface="Gotham" panose="02000804040000020004" pitchFamily="2" charset="0"/>
              </a:rPr>
              <a:t>Visualisation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21D18-2223-40A3-B5EA-A834EF24D867}"/>
              </a:ext>
            </a:extLst>
          </p:cNvPr>
          <p:cNvSpPr txBox="1"/>
          <p:nvPr/>
        </p:nvSpPr>
        <p:spPr>
          <a:xfrm>
            <a:off x="6834508" y="1783382"/>
            <a:ext cx="4244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MY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29450BB-15D0-4403-8B1B-D18A54FB7185}"/>
              </a:ext>
            </a:extLst>
          </p:cNvPr>
          <p:cNvSpPr/>
          <p:nvPr/>
        </p:nvSpPr>
        <p:spPr>
          <a:xfrm>
            <a:off x="12473308" y="2971800"/>
            <a:ext cx="914400" cy="914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8497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24D6110A-3EB1-4F81-A161-864E9A54EEE0}"/>
              </a:ext>
            </a:extLst>
          </p:cNvPr>
          <p:cNvSpPr/>
          <p:nvPr/>
        </p:nvSpPr>
        <p:spPr>
          <a:xfrm>
            <a:off x="-15658240" y="0"/>
            <a:ext cx="12192000" cy="6858000"/>
          </a:xfrm>
          <a:prstGeom prst="rect">
            <a:avLst/>
          </a:prstGeom>
          <a:solidFill>
            <a:srgbClr val="213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C6F710-76E6-402D-98C2-86C26CDECC0F}"/>
              </a:ext>
            </a:extLst>
          </p:cNvPr>
          <p:cNvSpPr/>
          <p:nvPr/>
        </p:nvSpPr>
        <p:spPr>
          <a:xfrm>
            <a:off x="-19480946" y="-6400800"/>
            <a:ext cx="21498637" cy="18460299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E1373-5FC1-45BF-B40D-BFC74AED3D68}"/>
              </a:ext>
            </a:extLst>
          </p:cNvPr>
          <p:cNvSpPr txBox="1"/>
          <p:nvPr/>
        </p:nvSpPr>
        <p:spPr>
          <a:xfrm>
            <a:off x="-9216948" y="263393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dirty="0">
                <a:solidFill>
                  <a:srgbClr val="1ED760"/>
                </a:solidFill>
                <a:latin typeface="Gotham" panose="02000804040000020004" pitchFamily="2" charset="0"/>
              </a:rPr>
              <a:t>everything</a:t>
            </a:r>
            <a:endParaRPr lang="en-MY" sz="8000" b="1" i="0" dirty="0">
              <a:solidFill>
                <a:srgbClr val="1ED760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19AC6AB-FBFE-48ED-A270-7E047F55BC96}"/>
              </a:ext>
            </a:extLst>
          </p:cNvPr>
          <p:cNvSpPr/>
          <p:nvPr/>
        </p:nvSpPr>
        <p:spPr>
          <a:xfrm>
            <a:off x="-7061201" y="4909444"/>
            <a:ext cx="8685176" cy="9873989"/>
          </a:xfrm>
          <a:custGeom>
            <a:avLst/>
            <a:gdLst>
              <a:gd name="connsiteX0" fmla="*/ 4015893 w 8685176"/>
              <a:gd name="connsiteY0" fmla="*/ 1167348 h 9873989"/>
              <a:gd name="connsiteX1" fmla="*/ 4004251 w 8685176"/>
              <a:gd name="connsiteY1" fmla="*/ 1243938 h 9873989"/>
              <a:gd name="connsiteX2" fmla="*/ 3997126 w 8685176"/>
              <a:gd name="connsiteY2" fmla="*/ 1385608 h 9873989"/>
              <a:gd name="connsiteX3" fmla="*/ 5377170 w 8685176"/>
              <a:gd name="connsiteY3" fmla="*/ 2771216 h 9873989"/>
              <a:gd name="connsiteX4" fmla="*/ 6648763 w 8685176"/>
              <a:gd name="connsiteY4" fmla="*/ 1924949 h 9873989"/>
              <a:gd name="connsiteX5" fmla="*/ 6679743 w 8685176"/>
              <a:gd name="connsiteY5" fmla="*/ 1839966 h 9873989"/>
              <a:gd name="connsiteX6" fmla="*/ 6770570 w 8685176"/>
              <a:gd name="connsiteY6" fmla="*/ 1898430 h 9873989"/>
              <a:gd name="connsiteX7" fmla="*/ 8685176 w 8685176"/>
              <a:gd name="connsiteY7" fmla="*/ 5513891 h 9873989"/>
              <a:gd name="connsiteX8" fmla="*/ 4342588 w 8685176"/>
              <a:gd name="connsiteY8" fmla="*/ 9873989 h 9873989"/>
              <a:gd name="connsiteX9" fmla="*/ 0 w 8685176"/>
              <a:gd name="connsiteY9" fmla="*/ 5513891 h 9873989"/>
              <a:gd name="connsiteX10" fmla="*/ 3898584 w 8685176"/>
              <a:gd name="connsiteY10" fmla="*/ 1176304 h 9873989"/>
              <a:gd name="connsiteX11" fmla="*/ 5377170 w 8685176"/>
              <a:gd name="connsiteY11" fmla="*/ 0 h 9873989"/>
              <a:gd name="connsiteX12" fmla="*/ 6757214 w 8685176"/>
              <a:gd name="connsiteY12" fmla="*/ 1385608 h 9873989"/>
              <a:gd name="connsiteX13" fmla="*/ 6695170 w 8685176"/>
              <a:gd name="connsiteY13" fmla="*/ 1797646 h 9873989"/>
              <a:gd name="connsiteX14" fmla="*/ 6679743 w 8685176"/>
              <a:gd name="connsiteY14" fmla="*/ 1839966 h 9873989"/>
              <a:gd name="connsiteX15" fmla="*/ 6594378 w 8685176"/>
              <a:gd name="connsiteY15" fmla="*/ 1785019 h 9873989"/>
              <a:gd name="connsiteX16" fmla="*/ 4342588 w 8685176"/>
              <a:gd name="connsiteY16" fmla="*/ 1153793 h 9873989"/>
              <a:gd name="connsiteX17" fmla="*/ 4119119 w 8685176"/>
              <a:gd name="connsiteY17" fmla="*/ 1159467 h 9873989"/>
              <a:gd name="connsiteX18" fmla="*/ 4015893 w 8685176"/>
              <a:gd name="connsiteY18" fmla="*/ 1167348 h 9873989"/>
              <a:gd name="connsiteX19" fmla="*/ 4025164 w 8685176"/>
              <a:gd name="connsiteY19" fmla="*/ 1106360 h 9873989"/>
              <a:gd name="connsiteX20" fmla="*/ 5377170 w 8685176"/>
              <a:gd name="connsiteY20" fmla="*/ 0 h 987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685176" h="9873989">
                <a:moveTo>
                  <a:pt x="4015893" y="1167348"/>
                </a:moveTo>
                <a:lnTo>
                  <a:pt x="4004251" y="1243938"/>
                </a:lnTo>
                <a:cubicBezTo>
                  <a:pt x="3999540" y="1290518"/>
                  <a:pt x="3997126" y="1337780"/>
                  <a:pt x="3997126" y="1385608"/>
                </a:cubicBezTo>
                <a:cubicBezTo>
                  <a:pt x="3997126" y="2150858"/>
                  <a:pt x="4614993" y="2771216"/>
                  <a:pt x="5377170" y="2771216"/>
                </a:cubicBezTo>
                <a:cubicBezTo>
                  <a:pt x="5948803" y="2771216"/>
                  <a:pt x="6439261" y="2422265"/>
                  <a:pt x="6648763" y="1924949"/>
                </a:cubicBezTo>
                <a:lnTo>
                  <a:pt x="6679743" y="1839966"/>
                </a:lnTo>
                <a:lnTo>
                  <a:pt x="6770570" y="1898430"/>
                </a:lnTo>
                <a:cubicBezTo>
                  <a:pt x="7925706" y="2681971"/>
                  <a:pt x="8685176" y="4008881"/>
                  <a:pt x="8685176" y="5513891"/>
                </a:cubicBezTo>
                <a:cubicBezTo>
                  <a:pt x="8685176" y="7921907"/>
                  <a:pt x="6740933" y="9873989"/>
                  <a:pt x="4342588" y="9873989"/>
                </a:cubicBezTo>
                <a:cubicBezTo>
                  <a:pt x="1944243" y="9873989"/>
                  <a:pt x="0" y="7921907"/>
                  <a:pt x="0" y="5513891"/>
                </a:cubicBezTo>
                <a:cubicBezTo>
                  <a:pt x="0" y="3256376"/>
                  <a:pt x="1708807" y="1399585"/>
                  <a:pt x="3898584" y="1176304"/>
                </a:cubicBezTo>
                <a:close/>
                <a:moveTo>
                  <a:pt x="5377170" y="0"/>
                </a:moveTo>
                <a:cubicBezTo>
                  <a:pt x="6139347" y="0"/>
                  <a:pt x="6757214" y="620358"/>
                  <a:pt x="6757214" y="1385608"/>
                </a:cubicBezTo>
                <a:cubicBezTo>
                  <a:pt x="6757214" y="1529093"/>
                  <a:pt x="6735492" y="1667483"/>
                  <a:pt x="6695170" y="1797646"/>
                </a:cubicBezTo>
                <a:lnTo>
                  <a:pt x="6679743" y="1839966"/>
                </a:lnTo>
                <a:lnTo>
                  <a:pt x="6594378" y="1785019"/>
                </a:lnTo>
                <a:cubicBezTo>
                  <a:pt x="5937792" y="1384459"/>
                  <a:pt x="5167019" y="1153793"/>
                  <a:pt x="4342588" y="1153793"/>
                </a:cubicBezTo>
                <a:cubicBezTo>
                  <a:pt x="4267640" y="1153793"/>
                  <a:pt x="4193135" y="1155700"/>
                  <a:pt x="4119119" y="1159467"/>
                </a:cubicBezTo>
                <a:lnTo>
                  <a:pt x="4015893" y="1167348"/>
                </a:lnTo>
                <a:lnTo>
                  <a:pt x="4025164" y="1106360"/>
                </a:lnTo>
                <a:cubicBezTo>
                  <a:pt x="4153848" y="474962"/>
                  <a:pt x="4710265" y="0"/>
                  <a:pt x="5377170" y="0"/>
                </a:cubicBezTo>
                <a:close/>
              </a:path>
            </a:pathLst>
          </a:cu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123D8-20C2-4F86-9512-6FA36D1450C1}"/>
              </a:ext>
            </a:extLst>
          </p:cNvPr>
          <p:cNvSpPr txBox="1"/>
          <p:nvPr/>
        </p:nvSpPr>
        <p:spPr>
          <a:xfrm>
            <a:off x="-14755976" y="166488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0" b="1" i="0" dirty="0">
                <a:solidFill>
                  <a:srgbClr val="1ED760"/>
                </a:solidFill>
                <a:effectLst/>
                <a:latin typeface="Gotham" panose="02000804040000020004" pitchFamily="2" charset="0"/>
              </a:rPr>
              <a:t>Listening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21D18-2223-40A3-B5EA-A834EF24D867}"/>
              </a:ext>
            </a:extLst>
          </p:cNvPr>
          <p:cNvSpPr txBox="1"/>
          <p:nvPr/>
        </p:nvSpPr>
        <p:spPr>
          <a:xfrm>
            <a:off x="-6541132" y="1783382"/>
            <a:ext cx="42441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MY" sz="8000" b="1" i="0" u="none" strike="noStrike" kern="1200" cap="none" spc="0" normalizeH="0" baseline="0" noProof="0" dirty="0">
                <a:ln>
                  <a:noFill/>
                </a:ln>
                <a:solidFill>
                  <a:srgbClr val="1ED760"/>
                </a:solidFill>
                <a:effectLst/>
                <a:uLnTx/>
                <a:uFillTx/>
                <a:latin typeface="Gotham" panose="02000804040000020004" pitchFamily="2" charset="0"/>
                <a:ea typeface="+mn-ea"/>
                <a:cs typeface="+mn-cs"/>
              </a:rPr>
              <a:t>is </a:t>
            </a:r>
            <a:endParaRPr lang="en-MY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758C5-EB1A-47C3-9F88-853DAF0A15F1}"/>
              </a:ext>
            </a:extLst>
          </p:cNvPr>
          <p:cNvSpPr/>
          <p:nvPr/>
        </p:nvSpPr>
        <p:spPr>
          <a:xfrm>
            <a:off x="-877948" y="-4200973"/>
            <a:ext cx="15259945" cy="15259945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6FB3A6-0DFB-492B-8839-2F37EFD0FBAF}"/>
              </a:ext>
            </a:extLst>
          </p:cNvPr>
          <p:cNvSpPr/>
          <p:nvPr/>
        </p:nvSpPr>
        <p:spPr>
          <a:xfrm>
            <a:off x="136187" y="17364247"/>
            <a:ext cx="11919626" cy="1671873"/>
          </a:xfrm>
          <a:prstGeom prst="roundRect">
            <a:avLst>
              <a:gd name="adj" fmla="val 1235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8" name="Picture 2" descr="Listening is everything - Spotify">
            <a:extLst>
              <a:ext uri="{FF2B5EF4-FFF2-40B4-BE49-F238E27FC236}">
                <a16:creationId xmlns:a16="http://schemas.microsoft.com/office/drawing/2014/main" id="{96263DF2-A1DE-43BB-BDB3-AB4C36BE2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1437" y="115832"/>
            <a:ext cx="789562" cy="7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DF50D1-D509-4CE0-A114-0691E12144C2}"/>
              </a:ext>
            </a:extLst>
          </p:cNvPr>
          <p:cNvSpPr txBox="1"/>
          <p:nvPr/>
        </p:nvSpPr>
        <p:spPr>
          <a:xfrm>
            <a:off x="-1495797" y="325947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Spotify</a:t>
            </a:r>
            <a:endParaRPr lang="en-MY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380C3A-11BA-4D43-871C-E7E3BC7FD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86281" y="1078537"/>
            <a:ext cx="282842" cy="2391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7DC210-D266-4485-B8DF-F5F5126BAC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12" r="17240" b="64275"/>
          <a:stretch/>
        </p:blipFill>
        <p:spPr>
          <a:xfrm>
            <a:off x="-2581816" y="1385888"/>
            <a:ext cx="256768" cy="2391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66477F-23BB-44B0-BFA8-6870AD5212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20" t="57757" r="19923" b="7765"/>
          <a:stretch/>
        </p:blipFill>
        <p:spPr>
          <a:xfrm>
            <a:off x="-3622360" y="1693239"/>
            <a:ext cx="256768" cy="25050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550CAB-C2D2-471F-AB63-D64B79D3D002}"/>
              </a:ext>
            </a:extLst>
          </p:cNvPr>
          <p:cNvSpPr txBox="1"/>
          <p:nvPr/>
        </p:nvSpPr>
        <p:spPr>
          <a:xfrm>
            <a:off x="2205560" y="6995112"/>
            <a:ext cx="124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Gotham" panose="02000804040000020004" pitchFamily="2" charset="0"/>
              </a:rPr>
              <a:t>Mood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673E99-6114-41DF-AE6D-C849CCF81793}"/>
              </a:ext>
            </a:extLst>
          </p:cNvPr>
          <p:cNvSpPr txBox="1"/>
          <p:nvPr/>
        </p:nvSpPr>
        <p:spPr>
          <a:xfrm>
            <a:off x="2205560" y="7378370"/>
            <a:ext cx="17320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/>
                </a:solidFill>
                <a:latin typeface="Gotham" panose="02000804040000020004" pitchFamily="2" charset="0"/>
              </a:rPr>
              <a:t>Playlist to match your mood</a:t>
            </a:r>
            <a:endParaRPr lang="en-MY" sz="28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C13623-8D5A-4648-A78F-22192048C8C4}"/>
              </a:ext>
            </a:extLst>
          </p:cNvPr>
          <p:cNvSpPr txBox="1"/>
          <p:nvPr/>
        </p:nvSpPr>
        <p:spPr>
          <a:xfrm>
            <a:off x="-1388380" y="1013446"/>
            <a:ext cx="89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Gotham" panose="02000804040000020004" pitchFamily="2" charset="0"/>
              </a:rPr>
              <a:t>home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9BBA1-882B-4DDA-9D07-502659AD198C}"/>
              </a:ext>
            </a:extLst>
          </p:cNvPr>
          <p:cNvSpPr txBox="1"/>
          <p:nvPr/>
        </p:nvSpPr>
        <p:spPr>
          <a:xfrm>
            <a:off x="-2296952" y="138546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Search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766974-3D33-4FFC-BE45-8E5562C43419}"/>
              </a:ext>
            </a:extLst>
          </p:cNvPr>
          <p:cNvSpPr txBox="1"/>
          <p:nvPr/>
        </p:nvSpPr>
        <p:spPr>
          <a:xfrm>
            <a:off x="-3346542" y="166460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Library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869612-34FE-4F02-B0A5-F3BEC43932BF}"/>
              </a:ext>
            </a:extLst>
          </p:cNvPr>
          <p:cNvGrpSpPr/>
          <p:nvPr/>
        </p:nvGrpSpPr>
        <p:grpSpPr>
          <a:xfrm>
            <a:off x="2205341" y="9269400"/>
            <a:ext cx="1985659" cy="2747727"/>
            <a:chOff x="2205341" y="1505464"/>
            <a:chExt cx="1985659" cy="274772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B192650-3774-4AA9-B91E-81BFAE1457DB}"/>
                </a:ext>
              </a:extLst>
            </p:cNvPr>
            <p:cNvSpPr/>
            <p:nvPr/>
          </p:nvSpPr>
          <p:spPr>
            <a:xfrm>
              <a:off x="220534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24AD2C-2AF2-4E50-83D5-64C83C7F4960}"/>
                </a:ext>
              </a:extLst>
            </p:cNvPr>
            <p:cNvSpPr txBox="1"/>
            <p:nvPr/>
          </p:nvSpPr>
          <p:spPr>
            <a:xfrm>
              <a:off x="2274870" y="3428305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Have a great day 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C4AE9E-7021-46E5-B603-14507BAD119E}"/>
                </a:ext>
              </a:extLst>
            </p:cNvPr>
            <p:cNvSpPr txBox="1"/>
            <p:nvPr/>
          </p:nvSpPr>
          <p:spPr>
            <a:xfrm>
              <a:off x="2274870" y="371849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45ED22F-B19C-4472-826B-3D72D5606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4145" y="1784485"/>
              <a:ext cx="1543487" cy="157016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C731F5-2197-49E0-AB6A-8BB01B99F972}"/>
              </a:ext>
            </a:extLst>
          </p:cNvPr>
          <p:cNvGrpSpPr/>
          <p:nvPr/>
        </p:nvGrpSpPr>
        <p:grpSpPr>
          <a:xfrm>
            <a:off x="4357991" y="9269400"/>
            <a:ext cx="1985659" cy="2747727"/>
            <a:chOff x="4357991" y="1505464"/>
            <a:chExt cx="1985659" cy="274772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16FC036-C478-4484-AC81-8E78349AAD07}"/>
                </a:ext>
              </a:extLst>
            </p:cNvPr>
            <p:cNvSpPr/>
            <p:nvPr/>
          </p:nvSpPr>
          <p:spPr>
            <a:xfrm>
              <a:off x="435799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84C992-A475-4C1D-A063-150FEACAAB0B}"/>
                </a:ext>
              </a:extLst>
            </p:cNvPr>
            <p:cNvSpPr txBox="1"/>
            <p:nvPr/>
          </p:nvSpPr>
          <p:spPr>
            <a:xfrm>
              <a:off x="4427520" y="3311492"/>
              <a:ext cx="19161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2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 Genshin a day keeps A grade away</a:t>
              </a:r>
              <a:endParaRPr lang="en-MY" sz="4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703A86-7446-4EF3-BF1D-19674BA07088}"/>
                </a:ext>
              </a:extLst>
            </p:cNvPr>
            <p:cNvSpPr txBox="1"/>
            <p:nvPr/>
          </p:nvSpPr>
          <p:spPr>
            <a:xfrm>
              <a:off x="4427520" y="373165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5E2F79C9-6E31-448A-9702-E653A1BF7E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6" r="12160" b="14596"/>
            <a:stretch/>
          </p:blipFill>
          <p:spPr bwMode="auto">
            <a:xfrm>
              <a:off x="4475704" y="1784485"/>
              <a:ext cx="1680921" cy="1520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E4974B-C659-477F-884A-18BDC117C525}"/>
              </a:ext>
            </a:extLst>
          </p:cNvPr>
          <p:cNvGrpSpPr/>
          <p:nvPr/>
        </p:nvGrpSpPr>
        <p:grpSpPr>
          <a:xfrm>
            <a:off x="6510641" y="9269400"/>
            <a:ext cx="1985659" cy="2747727"/>
            <a:chOff x="6510641" y="1505464"/>
            <a:chExt cx="1985659" cy="274772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4B548FC-3DEB-4657-AB84-A5192E9D6932}"/>
                </a:ext>
              </a:extLst>
            </p:cNvPr>
            <p:cNvSpPr/>
            <p:nvPr/>
          </p:nvSpPr>
          <p:spPr>
            <a:xfrm>
              <a:off x="651064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97A68C-1329-4A9E-A794-23391FB6CD15}"/>
                </a:ext>
              </a:extLst>
            </p:cNvPr>
            <p:cNvSpPr txBox="1"/>
            <p:nvPr/>
          </p:nvSpPr>
          <p:spPr>
            <a:xfrm>
              <a:off x="6580170" y="3296930"/>
              <a:ext cx="19161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Diona Diss Track 2021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E038EEA-8C23-46DC-A575-6674E8666CA9}"/>
                </a:ext>
              </a:extLst>
            </p:cNvPr>
            <p:cNvSpPr txBox="1"/>
            <p:nvPr/>
          </p:nvSpPr>
          <p:spPr>
            <a:xfrm>
              <a:off x="6580170" y="3773157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42" name="Picture 4" descr="Send me cursed pics of genshin - Genshin Impact - Official Community">
              <a:extLst>
                <a:ext uri="{FF2B5EF4-FFF2-40B4-BE49-F238E27FC236}">
                  <a16:creationId xmlns:a16="http://schemas.microsoft.com/office/drawing/2014/main" id="{6700C0DD-8817-4A1A-8BE2-8E1A40380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50"/>
            <a:stretch/>
          </p:blipFill>
          <p:spPr bwMode="auto">
            <a:xfrm>
              <a:off x="6681212" y="1784485"/>
              <a:ext cx="1601890" cy="1511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338317-F25E-4D45-8D7B-F707F01E80BE}"/>
              </a:ext>
            </a:extLst>
          </p:cNvPr>
          <p:cNvGrpSpPr/>
          <p:nvPr/>
        </p:nvGrpSpPr>
        <p:grpSpPr>
          <a:xfrm>
            <a:off x="8663291" y="9254838"/>
            <a:ext cx="1985659" cy="2747727"/>
            <a:chOff x="8663291" y="1490902"/>
            <a:chExt cx="1985659" cy="2747727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BB40673-63BC-46BE-9F19-4A88AB2B10B4}"/>
                </a:ext>
              </a:extLst>
            </p:cNvPr>
            <p:cNvSpPr/>
            <p:nvPr/>
          </p:nvSpPr>
          <p:spPr>
            <a:xfrm>
              <a:off x="8663291" y="1490902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4ED2CF-1EE3-4473-89C1-D695E4FF3DD9}"/>
                </a:ext>
              </a:extLst>
            </p:cNvPr>
            <p:cNvSpPr txBox="1"/>
            <p:nvPr/>
          </p:nvSpPr>
          <p:spPr>
            <a:xfrm>
              <a:off x="8732820" y="3296930"/>
              <a:ext cx="19161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Hey Haters, Pada comment foto kita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130E62-F77C-4508-84F8-8D81DF7780AE}"/>
                </a:ext>
              </a:extLst>
            </p:cNvPr>
            <p:cNvSpPr txBox="1"/>
            <p:nvPr/>
          </p:nvSpPr>
          <p:spPr>
            <a:xfrm>
              <a:off x="8732820" y="373165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47" name="Picture 6" descr="アルダちゃん on Twitter: &amp;quot;hey haters pada komen foto kita&amp;quot;">
              <a:extLst>
                <a:ext uri="{FF2B5EF4-FFF2-40B4-BE49-F238E27FC236}">
                  <a16:creationId xmlns:a16="http://schemas.microsoft.com/office/drawing/2014/main" id="{F2A77AFF-FE19-4A5A-906D-22DA3CB29B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82" r="15491"/>
            <a:stretch/>
          </p:blipFill>
          <p:spPr bwMode="auto">
            <a:xfrm>
              <a:off x="8774812" y="1804884"/>
              <a:ext cx="1693306" cy="147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8" name="Picture 8" descr="Mountain x Childe - Genshin Impact - Official Community">
            <a:extLst>
              <a:ext uri="{FF2B5EF4-FFF2-40B4-BE49-F238E27FC236}">
                <a16:creationId xmlns:a16="http://schemas.microsoft.com/office/drawing/2014/main" id="{C4236C01-E4F7-435A-B825-CBD0587D7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0" y="17674005"/>
            <a:ext cx="668355" cy="66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4198F35-D898-4BC6-BEAD-81F81A4F9D77}"/>
              </a:ext>
            </a:extLst>
          </p:cNvPr>
          <p:cNvSpPr txBox="1"/>
          <p:nvPr/>
        </p:nvSpPr>
        <p:spPr>
          <a:xfrm>
            <a:off x="1279816" y="17736689"/>
            <a:ext cx="2228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Zhongli cake song </a:t>
            </a:r>
            <a:endParaRPr lang="en-MY" sz="6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02B705-4741-4D28-A086-5D680974EB93}"/>
              </a:ext>
            </a:extLst>
          </p:cNvPr>
          <p:cNvSpPr txBox="1"/>
          <p:nvPr/>
        </p:nvSpPr>
        <p:spPr>
          <a:xfrm>
            <a:off x="1279816" y="18032520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Childe, Tartaglia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386B6B3-5B97-455D-A3B8-7E85D065D5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7436" y="17611773"/>
            <a:ext cx="2607551" cy="461665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E38B8B5-B21F-4C2D-A4AD-208CA21F657B}"/>
              </a:ext>
            </a:extLst>
          </p:cNvPr>
          <p:cNvSpPr/>
          <p:nvPr/>
        </p:nvSpPr>
        <p:spPr>
          <a:xfrm>
            <a:off x="4695432" y="18241514"/>
            <a:ext cx="4145662" cy="7767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B2A1CF-9D4A-48C4-9230-A9784B5F902F}"/>
              </a:ext>
            </a:extLst>
          </p:cNvPr>
          <p:cNvSpPr txBox="1"/>
          <p:nvPr/>
        </p:nvSpPr>
        <p:spPr>
          <a:xfrm>
            <a:off x="8841094" y="18123493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48:12:31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9C6B5A-19DD-4B61-9B44-931C3BD5EB60}"/>
              </a:ext>
            </a:extLst>
          </p:cNvPr>
          <p:cNvSpPr txBox="1"/>
          <p:nvPr/>
        </p:nvSpPr>
        <p:spPr>
          <a:xfrm>
            <a:off x="3805359" y="18099241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00:12:31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44A397-C74E-4482-B062-E2683E392286}"/>
              </a:ext>
            </a:extLst>
          </p:cNvPr>
          <p:cNvSpPr txBox="1"/>
          <p:nvPr/>
        </p:nvSpPr>
        <p:spPr>
          <a:xfrm>
            <a:off x="-1750654" y="2294858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Playlist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832E831-3427-4734-82FB-46B4E06D103E}"/>
              </a:ext>
            </a:extLst>
          </p:cNvPr>
          <p:cNvSpPr/>
          <p:nvPr/>
        </p:nvSpPr>
        <p:spPr>
          <a:xfrm>
            <a:off x="-1673244" y="2849880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1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78FC9F7-A9A0-451C-82DA-DE0272AEFE61}"/>
              </a:ext>
            </a:extLst>
          </p:cNvPr>
          <p:cNvSpPr/>
          <p:nvPr/>
        </p:nvSpPr>
        <p:spPr>
          <a:xfrm>
            <a:off x="-2094213" y="3245985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0740553-0882-4AB6-AB67-6F36B75CBDCD}"/>
              </a:ext>
            </a:extLst>
          </p:cNvPr>
          <p:cNvSpPr/>
          <p:nvPr/>
        </p:nvSpPr>
        <p:spPr>
          <a:xfrm>
            <a:off x="-2431011" y="3633587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3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84E71B2-445F-41CD-A396-56726223226E}"/>
              </a:ext>
            </a:extLst>
          </p:cNvPr>
          <p:cNvSpPr/>
          <p:nvPr/>
        </p:nvSpPr>
        <p:spPr>
          <a:xfrm>
            <a:off x="-2936656" y="4029692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E430EE-A69C-43F6-A9AE-75D6315E0515}"/>
              </a:ext>
            </a:extLst>
          </p:cNvPr>
          <p:cNvSpPr txBox="1"/>
          <p:nvPr/>
        </p:nvSpPr>
        <p:spPr>
          <a:xfrm>
            <a:off x="2140502" y="14552600"/>
            <a:ext cx="5109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Gotham" panose="02000804040000020004" pitchFamily="2" charset="0"/>
              </a:rPr>
              <a:t>For today’s Drive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6C5969-D676-4FF7-B1F0-4FFDC733806B}"/>
              </a:ext>
            </a:extLst>
          </p:cNvPr>
          <p:cNvSpPr txBox="1"/>
          <p:nvPr/>
        </p:nvSpPr>
        <p:spPr>
          <a:xfrm>
            <a:off x="2140502" y="16877785"/>
            <a:ext cx="24900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100" b="1" dirty="0">
                <a:solidFill>
                  <a:schemeClr val="bg1"/>
                </a:solidFill>
                <a:latin typeface="Gotham" panose="02000804040000020004" pitchFamily="2" charset="0"/>
              </a:rPr>
              <a:t>A mix of music and podcast </a:t>
            </a:r>
            <a:endParaRPr lang="en-MY" sz="44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530B8C7-D64B-475E-8E94-10F7BBA386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41178" y="17891605"/>
            <a:ext cx="1612688" cy="281829"/>
          </a:xfrm>
          <a:prstGeom prst="rect">
            <a:avLst/>
          </a:prstGeom>
        </p:spPr>
      </p:pic>
      <p:pic>
        <p:nvPicPr>
          <p:cNvPr id="63" name="Picture 62" descr="A picture containing text, sign, electronics, compact disk&#10;&#10;Description automatically generated">
            <a:extLst>
              <a:ext uri="{FF2B5EF4-FFF2-40B4-BE49-F238E27FC236}">
                <a16:creationId xmlns:a16="http://schemas.microsoft.com/office/drawing/2014/main" id="{4697003B-A24D-420D-A1F5-C691DB87BBA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21" y="-876767"/>
            <a:ext cx="374192" cy="36933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3139217-029D-4FF1-A405-13BF40A1809B}"/>
              </a:ext>
            </a:extLst>
          </p:cNvPr>
          <p:cNvSpPr txBox="1"/>
          <p:nvPr/>
        </p:nvSpPr>
        <p:spPr>
          <a:xfrm>
            <a:off x="10691813" y="-878853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hmppt</a:t>
            </a:r>
            <a:endParaRPr lang="en-MY" dirty="0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68A0D5CC-3238-46E5-B3C7-3A1F603FA764}"/>
              </a:ext>
            </a:extLst>
          </p:cNvPr>
          <p:cNvSpPr/>
          <p:nvPr/>
        </p:nvSpPr>
        <p:spPr>
          <a:xfrm rot="10800000">
            <a:off x="11648204" y="-716938"/>
            <a:ext cx="121447" cy="90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5036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608BD41-D699-4B6A-B3FB-0ED3E4335E9C}"/>
              </a:ext>
            </a:extLst>
          </p:cNvPr>
          <p:cNvSpPr/>
          <p:nvPr/>
        </p:nvSpPr>
        <p:spPr>
          <a:xfrm>
            <a:off x="136187" y="5472112"/>
            <a:ext cx="11919626" cy="1671873"/>
          </a:xfrm>
          <a:prstGeom prst="roundRect">
            <a:avLst>
              <a:gd name="adj" fmla="val 1235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85A5B-2A0A-44D9-AA87-A1FBFA20A479}"/>
              </a:ext>
            </a:extLst>
          </p:cNvPr>
          <p:cNvSpPr txBox="1"/>
          <p:nvPr/>
        </p:nvSpPr>
        <p:spPr>
          <a:xfrm>
            <a:off x="800100" y="325947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 err="1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SpotiViz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8AFB-395D-46FA-A868-8F7BC5ECD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565" y="1078537"/>
            <a:ext cx="282842" cy="239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8E1B8-C33B-4943-83F9-4E15462362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12" r="17240" b="64275"/>
          <a:stretch/>
        </p:blipFill>
        <p:spPr>
          <a:xfrm>
            <a:off x="325602" y="1385888"/>
            <a:ext cx="256768" cy="23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A974C4-DE0D-4718-B16A-D8C6FCB978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0" t="57757" r="19923" b="7765"/>
          <a:stretch/>
        </p:blipFill>
        <p:spPr>
          <a:xfrm>
            <a:off x="325602" y="1693239"/>
            <a:ext cx="256768" cy="2505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A6381F-CF3A-47BF-99FE-8FD58A6F0668}"/>
              </a:ext>
            </a:extLst>
          </p:cNvPr>
          <p:cNvSpPr txBox="1"/>
          <p:nvPr/>
        </p:nvSpPr>
        <p:spPr>
          <a:xfrm>
            <a:off x="2205560" y="695279"/>
            <a:ext cx="124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Gotham" panose="02000804040000020004" pitchFamily="2" charset="0"/>
              </a:rPr>
              <a:t>Mood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F969C-1D25-4E72-ABEC-355542FD13C5}"/>
              </a:ext>
            </a:extLst>
          </p:cNvPr>
          <p:cNvSpPr txBox="1"/>
          <p:nvPr/>
        </p:nvSpPr>
        <p:spPr>
          <a:xfrm>
            <a:off x="2205560" y="1078537"/>
            <a:ext cx="17320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/>
                </a:solidFill>
                <a:latin typeface="Gotham" panose="02000804040000020004" pitchFamily="2" charset="0"/>
              </a:rPr>
              <a:t>Playlist to match your mood</a:t>
            </a:r>
            <a:endParaRPr lang="en-MY" sz="28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D42DAF-091B-4396-BA39-8FB84AFF6CF6}"/>
              </a:ext>
            </a:extLst>
          </p:cNvPr>
          <p:cNvSpPr txBox="1"/>
          <p:nvPr/>
        </p:nvSpPr>
        <p:spPr>
          <a:xfrm>
            <a:off x="610466" y="1013446"/>
            <a:ext cx="89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Gotham" panose="02000804040000020004" pitchFamily="2" charset="0"/>
              </a:rPr>
              <a:t>home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23ACD-FC00-4C62-B228-CDA88CAB72E4}"/>
              </a:ext>
            </a:extLst>
          </p:cNvPr>
          <p:cNvSpPr txBox="1"/>
          <p:nvPr/>
        </p:nvSpPr>
        <p:spPr>
          <a:xfrm>
            <a:off x="610466" y="138546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Search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EACB4-E73D-4E45-B170-B51E8D848246}"/>
              </a:ext>
            </a:extLst>
          </p:cNvPr>
          <p:cNvSpPr txBox="1"/>
          <p:nvPr/>
        </p:nvSpPr>
        <p:spPr>
          <a:xfrm>
            <a:off x="601420" y="166460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Library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A4CCA7-A263-4218-87B6-172216EF49A9}"/>
              </a:ext>
            </a:extLst>
          </p:cNvPr>
          <p:cNvGrpSpPr/>
          <p:nvPr/>
        </p:nvGrpSpPr>
        <p:grpSpPr>
          <a:xfrm>
            <a:off x="2205341" y="1505464"/>
            <a:ext cx="1985659" cy="2747727"/>
            <a:chOff x="2205341" y="1505464"/>
            <a:chExt cx="1985659" cy="274772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543FFEB-3D07-4E4C-A4D5-93FEDFD42A0A}"/>
                </a:ext>
              </a:extLst>
            </p:cNvPr>
            <p:cNvSpPr/>
            <p:nvPr/>
          </p:nvSpPr>
          <p:spPr>
            <a:xfrm>
              <a:off x="220534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9199E4-7D14-4A5E-B56D-B47E8B6094F7}"/>
                </a:ext>
              </a:extLst>
            </p:cNvPr>
            <p:cNvSpPr txBox="1"/>
            <p:nvPr/>
          </p:nvSpPr>
          <p:spPr>
            <a:xfrm>
              <a:off x="2274870" y="3428305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Have a great day 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1971A8-0FEC-4086-9A74-9A40BBA0E0B9}"/>
                </a:ext>
              </a:extLst>
            </p:cNvPr>
            <p:cNvSpPr txBox="1"/>
            <p:nvPr/>
          </p:nvSpPr>
          <p:spPr>
            <a:xfrm>
              <a:off x="2274870" y="371849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A963812-DF5B-4126-AED9-4D15B7328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4145" y="1784485"/>
              <a:ext cx="1543487" cy="1570164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1B0442-2B11-4298-A863-4AE1193FB575}"/>
              </a:ext>
            </a:extLst>
          </p:cNvPr>
          <p:cNvGrpSpPr/>
          <p:nvPr/>
        </p:nvGrpSpPr>
        <p:grpSpPr>
          <a:xfrm>
            <a:off x="4357991" y="1505464"/>
            <a:ext cx="1985659" cy="2747727"/>
            <a:chOff x="4357991" y="1505464"/>
            <a:chExt cx="1985659" cy="274772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D31A0AF-E3B3-448E-9815-09DBF6C7BC2A}"/>
                </a:ext>
              </a:extLst>
            </p:cNvPr>
            <p:cNvSpPr/>
            <p:nvPr/>
          </p:nvSpPr>
          <p:spPr>
            <a:xfrm>
              <a:off x="435799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49557C-B89F-413D-838A-0ECF455AA031}"/>
                </a:ext>
              </a:extLst>
            </p:cNvPr>
            <p:cNvSpPr txBox="1"/>
            <p:nvPr/>
          </p:nvSpPr>
          <p:spPr>
            <a:xfrm>
              <a:off x="4427520" y="3311492"/>
              <a:ext cx="19161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2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 Genshin a day keeps A grade away</a:t>
              </a:r>
              <a:endParaRPr lang="en-MY" sz="4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4A2B8A-8D9E-4DAB-A652-3D3DFA4CFE5D}"/>
                </a:ext>
              </a:extLst>
            </p:cNvPr>
            <p:cNvSpPr txBox="1"/>
            <p:nvPr/>
          </p:nvSpPr>
          <p:spPr>
            <a:xfrm>
              <a:off x="4427520" y="373165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6A30D9D-A297-4869-A13F-07B6E1C043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6" r="12160" b="14596"/>
            <a:stretch/>
          </p:blipFill>
          <p:spPr bwMode="auto">
            <a:xfrm>
              <a:off x="4475704" y="1784485"/>
              <a:ext cx="1680921" cy="1520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0FB3E2E-1972-4491-870F-80EBCE6CC1EB}"/>
              </a:ext>
            </a:extLst>
          </p:cNvPr>
          <p:cNvGrpSpPr/>
          <p:nvPr/>
        </p:nvGrpSpPr>
        <p:grpSpPr>
          <a:xfrm>
            <a:off x="6510641" y="1505464"/>
            <a:ext cx="1985659" cy="2747727"/>
            <a:chOff x="6510641" y="1505464"/>
            <a:chExt cx="1985659" cy="274772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31A7F66-2E8D-4E71-B5BE-983DA665311E}"/>
                </a:ext>
              </a:extLst>
            </p:cNvPr>
            <p:cNvSpPr/>
            <p:nvPr/>
          </p:nvSpPr>
          <p:spPr>
            <a:xfrm>
              <a:off x="651064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7266A9-5080-49F4-BE47-2F5A3B6706DA}"/>
                </a:ext>
              </a:extLst>
            </p:cNvPr>
            <p:cNvSpPr txBox="1"/>
            <p:nvPr/>
          </p:nvSpPr>
          <p:spPr>
            <a:xfrm>
              <a:off x="6580170" y="3296930"/>
              <a:ext cx="19161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Diona Diss Track 2021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FF85DE-DF53-4777-BFAB-B1AB35BEF7D7}"/>
                </a:ext>
              </a:extLst>
            </p:cNvPr>
            <p:cNvSpPr txBox="1"/>
            <p:nvPr/>
          </p:nvSpPr>
          <p:spPr>
            <a:xfrm>
              <a:off x="6580170" y="3773157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1028" name="Picture 4" descr="Send me cursed pics of genshin - Genshin Impact - Official Community">
              <a:extLst>
                <a:ext uri="{FF2B5EF4-FFF2-40B4-BE49-F238E27FC236}">
                  <a16:creationId xmlns:a16="http://schemas.microsoft.com/office/drawing/2014/main" id="{CC406B87-7454-49BB-B836-8703AFF2AF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50"/>
            <a:stretch/>
          </p:blipFill>
          <p:spPr bwMode="auto">
            <a:xfrm>
              <a:off x="6667870" y="1834586"/>
              <a:ext cx="1601890" cy="1511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6437893-327C-4DE4-B8AD-4F7BE6858F4D}"/>
              </a:ext>
            </a:extLst>
          </p:cNvPr>
          <p:cNvGrpSpPr/>
          <p:nvPr/>
        </p:nvGrpSpPr>
        <p:grpSpPr>
          <a:xfrm>
            <a:off x="8663291" y="1490902"/>
            <a:ext cx="1985659" cy="2747727"/>
            <a:chOff x="8663291" y="1490902"/>
            <a:chExt cx="1985659" cy="274772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C9CC08A-8DB6-4482-9752-DD6E2CB533E9}"/>
                </a:ext>
              </a:extLst>
            </p:cNvPr>
            <p:cNvSpPr/>
            <p:nvPr/>
          </p:nvSpPr>
          <p:spPr>
            <a:xfrm>
              <a:off x="8663291" y="1490902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6DE602-6E94-48F4-998E-ABF519A5A785}"/>
                </a:ext>
              </a:extLst>
            </p:cNvPr>
            <p:cNvSpPr txBox="1"/>
            <p:nvPr/>
          </p:nvSpPr>
          <p:spPr>
            <a:xfrm>
              <a:off x="8732820" y="3296930"/>
              <a:ext cx="19161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Hey Haters, Pada comment foto kita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69EC77-BC69-4A6A-A6E4-3F190367B906}"/>
                </a:ext>
              </a:extLst>
            </p:cNvPr>
            <p:cNvSpPr txBox="1"/>
            <p:nvPr/>
          </p:nvSpPr>
          <p:spPr>
            <a:xfrm>
              <a:off x="8732820" y="373165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1030" name="Picture 6" descr="アルダちゃん on Twitter: &amp;quot;hey haters pada komen foto kita&amp;quot;">
              <a:extLst>
                <a:ext uri="{FF2B5EF4-FFF2-40B4-BE49-F238E27FC236}">
                  <a16:creationId xmlns:a16="http://schemas.microsoft.com/office/drawing/2014/main" id="{65C8B162-8BA9-4511-91AC-7C0480D990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82" r="15491"/>
            <a:stretch/>
          </p:blipFill>
          <p:spPr bwMode="auto">
            <a:xfrm>
              <a:off x="8774812" y="1804884"/>
              <a:ext cx="1693306" cy="147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Mountain x Childe - Genshin Impact - Official Community">
            <a:extLst>
              <a:ext uri="{FF2B5EF4-FFF2-40B4-BE49-F238E27FC236}">
                <a16:creationId xmlns:a16="http://schemas.microsoft.com/office/drawing/2014/main" id="{355524EB-01A5-43D8-A623-9D7A6887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0" y="5781870"/>
            <a:ext cx="668355" cy="66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2C43CDF-261C-45AF-A478-638A2F74B410}"/>
              </a:ext>
            </a:extLst>
          </p:cNvPr>
          <p:cNvSpPr txBox="1"/>
          <p:nvPr/>
        </p:nvSpPr>
        <p:spPr>
          <a:xfrm>
            <a:off x="1279816" y="5844554"/>
            <a:ext cx="2228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Zhongli cake song </a:t>
            </a:r>
            <a:endParaRPr lang="en-MY" sz="6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74AA8A-2510-42D3-BE4D-30D3AF32BD0E}"/>
              </a:ext>
            </a:extLst>
          </p:cNvPr>
          <p:cNvSpPr txBox="1"/>
          <p:nvPr/>
        </p:nvSpPr>
        <p:spPr>
          <a:xfrm>
            <a:off x="1279816" y="61403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Childe, Tartaglia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F067164-10F7-4CDF-8808-79474363D2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7436" y="5719638"/>
            <a:ext cx="2607551" cy="461665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152CB85-F0D1-4525-9B5B-1712D38726FA}"/>
              </a:ext>
            </a:extLst>
          </p:cNvPr>
          <p:cNvSpPr/>
          <p:nvPr/>
        </p:nvSpPr>
        <p:spPr>
          <a:xfrm>
            <a:off x="4695432" y="6349379"/>
            <a:ext cx="4145662" cy="7767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57656F-F2CA-4106-B7D7-3251A356C711}"/>
              </a:ext>
            </a:extLst>
          </p:cNvPr>
          <p:cNvSpPr txBox="1"/>
          <p:nvPr/>
        </p:nvSpPr>
        <p:spPr>
          <a:xfrm>
            <a:off x="8841094" y="6231358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48:12:31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6A3A27-1244-439B-B528-820712D63791}"/>
              </a:ext>
            </a:extLst>
          </p:cNvPr>
          <p:cNvSpPr txBox="1"/>
          <p:nvPr/>
        </p:nvSpPr>
        <p:spPr>
          <a:xfrm>
            <a:off x="3805359" y="6207106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00:12:31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67FFE-1AEB-4249-8D44-375651E55685}"/>
              </a:ext>
            </a:extLst>
          </p:cNvPr>
          <p:cNvSpPr txBox="1"/>
          <p:nvPr/>
        </p:nvSpPr>
        <p:spPr>
          <a:xfrm>
            <a:off x="248192" y="2294858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Playlist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7E7CF7-F562-4DB0-AAC6-015FCBBC4CEC}"/>
              </a:ext>
            </a:extLst>
          </p:cNvPr>
          <p:cNvSpPr/>
          <p:nvPr/>
        </p:nvSpPr>
        <p:spPr>
          <a:xfrm>
            <a:off x="325602" y="2849880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0623B66-39AB-4066-B00A-645845A13CB3}"/>
              </a:ext>
            </a:extLst>
          </p:cNvPr>
          <p:cNvSpPr/>
          <p:nvPr/>
        </p:nvSpPr>
        <p:spPr>
          <a:xfrm>
            <a:off x="325602" y="3245985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998F90-197C-49F3-96D8-A5D271A5ACA1}"/>
              </a:ext>
            </a:extLst>
          </p:cNvPr>
          <p:cNvSpPr/>
          <p:nvPr/>
        </p:nvSpPr>
        <p:spPr>
          <a:xfrm>
            <a:off x="325602" y="3633587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E0944E1-E85A-43AA-B182-70ACEA9C6BC2}"/>
              </a:ext>
            </a:extLst>
          </p:cNvPr>
          <p:cNvSpPr/>
          <p:nvPr/>
        </p:nvSpPr>
        <p:spPr>
          <a:xfrm>
            <a:off x="325602" y="4029692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D04F66-88C9-45AB-BF55-4349FE7795B6}"/>
              </a:ext>
            </a:extLst>
          </p:cNvPr>
          <p:cNvSpPr txBox="1"/>
          <p:nvPr/>
        </p:nvSpPr>
        <p:spPr>
          <a:xfrm>
            <a:off x="2140502" y="4602392"/>
            <a:ext cx="5109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Gotham" panose="02000804040000020004" pitchFamily="2" charset="0"/>
              </a:rPr>
              <a:t>For today’s Drive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F299A8-4CB8-4BCB-89EB-3150226B824E}"/>
              </a:ext>
            </a:extLst>
          </p:cNvPr>
          <p:cNvSpPr txBox="1"/>
          <p:nvPr/>
        </p:nvSpPr>
        <p:spPr>
          <a:xfrm>
            <a:off x="2140502" y="4985650"/>
            <a:ext cx="24900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100" b="1" dirty="0">
                <a:solidFill>
                  <a:schemeClr val="bg1"/>
                </a:solidFill>
                <a:latin typeface="Gotham" panose="02000804040000020004" pitchFamily="2" charset="0"/>
              </a:rPr>
              <a:t>A mix of music and podcast </a:t>
            </a:r>
            <a:endParaRPr lang="en-MY" sz="44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DFF7E2C-FF37-416B-BC76-D420E69BBC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41178" y="5999470"/>
            <a:ext cx="1612688" cy="28182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1035C8A-5CA6-4129-A217-27C2C6292E00}"/>
              </a:ext>
            </a:extLst>
          </p:cNvPr>
          <p:cNvSpPr txBox="1"/>
          <p:nvPr/>
        </p:nvSpPr>
        <p:spPr>
          <a:xfrm>
            <a:off x="10850880" y="323861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 err="1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Anto</a:t>
            </a:r>
            <a:endParaRPr lang="en-MY" dirty="0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8BEFCDE2-4249-469E-AA35-E9FA719FA989}"/>
              </a:ext>
            </a:extLst>
          </p:cNvPr>
          <p:cNvSpPr/>
          <p:nvPr/>
        </p:nvSpPr>
        <p:spPr>
          <a:xfrm rot="10800000">
            <a:off x="11648204" y="485776"/>
            <a:ext cx="121447" cy="90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21B67C2-81F6-4A0E-A8C7-3BFE205FC73D}"/>
              </a:ext>
            </a:extLst>
          </p:cNvPr>
          <p:cNvGrpSpPr/>
          <p:nvPr/>
        </p:nvGrpSpPr>
        <p:grpSpPr>
          <a:xfrm>
            <a:off x="2108199" y="18616894"/>
            <a:ext cx="9835609" cy="6790458"/>
            <a:chOff x="2108199" y="4949443"/>
            <a:chExt cx="9835609" cy="6790458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303EDF17-4FFA-4B5C-8046-435F27AFAAB7}"/>
                </a:ext>
              </a:extLst>
            </p:cNvPr>
            <p:cNvSpPr/>
            <p:nvPr/>
          </p:nvSpPr>
          <p:spPr>
            <a:xfrm>
              <a:off x="2108199" y="4949443"/>
              <a:ext cx="9835609" cy="6790458"/>
            </a:xfrm>
            <a:prstGeom prst="roundRect">
              <a:avLst>
                <a:gd name="adj" fmla="val 12350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7913A77-E66A-433C-82BA-3BE0FEFDBD63}"/>
                </a:ext>
              </a:extLst>
            </p:cNvPr>
            <p:cNvSpPr txBox="1"/>
            <p:nvPr/>
          </p:nvSpPr>
          <p:spPr>
            <a:xfrm>
              <a:off x="3453815" y="5826742"/>
              <a:ext cx="7705518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Lyrics of a place to put a text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This is a cake song 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 recipe song for a cakekie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Cakie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cakie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cakie</a:t>
              </a:r>
              <a:endParaRPr lang="en-MY" sz="3600" b="1" dirty="0">
                <a:solidFill>
                  <a:schemeClr val="bg1"/>
                </a:solidFill>
                <a:latin typeface="Gotham" panose="02000804040000020004" pitchFamily="2" charset="0"/>
              </a:endParaRP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 sweet cake 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Add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bunga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cengkih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on my cake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With spring onion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And watermelon juice  </a:t>
              </a:r>
              <a:endParaRPr lang="en-MY" sz="115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</p:grpSp>
      <p:pic>
        <p:nvPicPr>
          <p:cNvPr id="79" name="Picture 2" descr="Sticker by @nghtrphuongg | Black and white instagram, Black and white  aesthetic, Instagram icons">
            <a:extLst>
              <a:ext uri="{FF2B5EF4-FFF2-40B4-BE49-F238E27FC236}">
                <a16:creationId xmlns:a16="http://schemas.microsoft.com/office/drawing/2014/main" id="{8C71A60E-CE5A-4734-9C9C-FA1AB3BC5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9" b="40719"/>
          <a:stretch/>
        </p:blipFill>
        <p:spPr bwMode="auto">
          <a:xfrm>
            <a:off x="4427520" y="16392228"/>
            <a:ext cx="4114800" cy="84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DCF6255-4933-4BF9-99C4-D537CA5071D2}"/>
              </a:ext>
            </a:extLst>
          </p:cNvPr>
          <p:cNvSpPr txBox="1"/>
          <p:nvPr/>
        </p:nvSpPr>
        <p:spPr>
          <a:xfrm>
            <a:off x="4660012" y="7800524"/>
            <a:ext cx="4114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4000" b="1" dirty="0">
                <a:solidFill>
                  <a:schemeClr val="bg1"/>
                </a:solidFill>
                <a:latin typeface="Gotham" panose="02000804040000020004" pitchFamily="2" charset="0"/>
              </a:rPr>
              <a:t>Me Beach Tu </a:t>
            </a:r>
            <a:endParaRPr lang="en-MY" sz="138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82" name="Picture 6" descr="アルダちゃん on Twitter: &amp;quot;hey haters pada komen foto kita&amp;quot;">
            <a:extLst>
              <a:ext uri="{FF2B5EF4-FFF2-40B4-BE49-F238E27FC236}">
                <a16:creationId xmlns:a16="http://schemas.microsoft.com/office/drawing/2014/main" id="{7CD983EC-32BC-4760-BC89-77A37C415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2" r="15491"/>
          <a:stretch/>
        </p:blipFill>
        <p:spPr bwMode="auto">
          <a:xfrm>
            <a:off x="4695431" y="11809426"/>
            <a:ext cx="3405045" cy="295649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70C03AA-6F21-2CF4-73D8-2F44299731E0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4" y="262192"/>
            <a:ext cx="490548" cy="49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8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istening is everything - Spotify">
            <a:extLst>
              <a:ext uri="{FF2B5EF4-FFF2-40B4-BE49-F238E27FC236}">
                <a16:creationId xmlns:a16="http://schemas.microsoft.com/office/drawing/2014/main" id="{46437B76-D95D-4A73-BB6C-F6F5B015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" y="115832"/>
            <a:ext cx="789562" cy="7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B85A5B-2A0A-44D9-AA87-A1FBFA20A479}"/>
              </a:ext>
            </a:extLst>
          </p:cNvPr>
          <p:cNvSpPr txBox="1"/>
          <p:nvPr/>
        </p:nvSpPr>
        <p:spPr>
          <a:xfrm>
            <a:off x="800100" y="325947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Spotify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8AFB-395D-46FA-A868-8F7BC5ECD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565" y="1078537"/>
            <a:ext cx="282842" cy="239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8E1B8-C33B-4943-83F9-4E15462362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12" r="17240" b="64275"/>
          <a:stretch/>
        </p:blipFill>
        <p:spPr>
          <a:xfrm>
            <a:off x="325602" y="1385888"/>
            <a:ext cx="256768" cy="23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A974C4-DE0D-4718-B16A-D8C6FCB978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20" t="57757" r="19923" b="7765"/>
          <a:stretch/>
        </p:blipFill>
        <p:spPr>
          <a:xfrm>
            <a:off x="325602" y="1693239"/>
            <a:ext cx="256768" cy="2505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BD42DAF-091B-4396-BA39-8FB84AFF6CF6}"/>
              </a:ext>
            </a:extLst>
          </p:cNvPr>
          <p:cNvSpPr txBox="1"/>
          <p:nvPr/>
        </p:nvSpPr>
        <p:spPr>
          <a:xfrm>
            <a:off x="610466" y="1013446"/>
            <a:ext cx="89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Gotham" panose="02000804040000020004" pitchFamily="2" charset="0"/>
              </a:rPr>
              <a:t>home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23ACD-FC00-4C62-B228-CDA88CAB72E4}"/>
              </a:ext>
            </a:extLst>
          </p:cNvPr>
          <p:cNvSpPr txBox="1"/>
          <p:nvPr/>
        </p:nvSpPr>
        <p:spPr>
          <a:xfrm>
            <a:off x="610466" y="138546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Search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EACB4-E73D-4E45-B170-B51E8D848246}"/>
              </a:ext>
            </a:extLst>
          </p:cNvPr>
          <p:cNvSpPr txBox="1"/>
          <p:nvPr/>
        </p:nvSpPr>
        <p:spPr>
          <a:xfrm>
            <a:off x="601420" y="166460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Library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pic>
        <p:nvPicPr>
          <p:cNvPr id="1032" name="Picture 8" descr="Mountain x Childe - Genshin Impact - Official Community">
            <a:extLst>
              <a:ext uri="{FF2B5EF4-FFF2-40B4-BE49-F238E27FC236}">
                <a16:creationId xmlns:a16="http://schemas.microsoft.com/office/drawing/2014/main" id="{355524EB-01A5-43D8-A623-9D7A6887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0" y="4949443"/>
            <a:ext cx="668355" cy="66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2C43CDF-261C-45AF-A478-638A2F74B410}"/>
              </a:ext>
            </a:extLst>
          </p:cNvPr>
          <p:cNvSpPr txBox="1"/>
          <p:nvPr/>
        </p:nvSpPr>
        <p:spPr>
          <a:xfrm>
            <a:off x="380190" y="5620352"/>
            <a:ext cx="2228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Zhongli </a:t>
            </a:r>
          </a:p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cake song </a:t>
            </a:r>
            <a:endParaRPr lang="en-MY" sz="6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74AA8A-2510-42D3-BE4D-30D3AF32BD0E}"/>
              </a:ext>
            </a:extLst>
          </p:cNvPr>
          <p:cNvSpPr txBox="1"/>
          <p:nvPr/>
        </p:nvSpPr>
        <p:spPr>
          <a:xfrm>
            <a:off x="389129" y="61403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Childe, Tartaglia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67FFE-1AEB-4249-8D44-375651E55685}"/>
              </a:ext>
            </a:extLst>
          </p:cNvPr>
          <p:cNvSpPr txBox="1"/>
          <p:nvPr/>
        </p:nvSpPr>
        <p:spPr>
          <a:xfrm>
            <a:off x="248192" y="2294858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Playlist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7E7CF7-F562-4DB0-AAC6-015FCBBC4CEC}"/>
              </a:ext>
            </a:extLst>
          </p:cNvPr>
          <p:cNvSpPr/>
          <p:nvPr/>
        </p:nvSpPr>
        <p:spPr>
          <a:xfrm>
            <a:off x="325602" y="2849880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0623B66-39AB-4066-B00A-645845A13CB3}"/>
              </a:ext>
            </a:extLst>
          </p:cNvPr>
          <p:cNvSpPr/>
          <p:nvPr/>
        </p:nvSpPr>
        <p:spPr>
          <a:xfrm>
            <a:off x="325602" y="3245985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998F90-197C-49F3-96D8-A5D271A5ACA1}"/>
              </a:ext>
            </a:extLst>
          </p:cNvPr>
          <p:cNvSpPr/>
          <p:nvPr/>
        </p:nvSpPr>
        <p:spPr>
          <a:xfrm>
            <a:off x="325602" y="3633587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E0944E1-E85A-43AA-B182-70ACEA9C6BC2}"/>
              </a:ext>
            </a:extLst>
          </p:cNvPr>
          <p:cNvSpPr/>
          <p:nvPr/>
        </p:nvSpPr>
        <p:spPr>
          <a:xfrm>
            <a:off x="325602" y="4029692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4</a:t>
            </a:r>
          </a:p>
        </p:txBody>
      </p:sp>
      <p:pic>
        <p:nvPicPr>
          <p:cNvPr id="56" name="Picture 55" descr="A picture containing text, sign, electronics, compact disk&#10;&#10;Description automatically generated">
            <a:extLst>
              <a:ext uri="{FF2B5EF4-FFF2-40B4-BE49-F238E27FC236}">
                <a16:creationId xmlns:a16="http://schemas.microsoft.com/office/drawing/2014/main" id="{1B1CB381-423B-4777-A02A-7455C9FE0B5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21" y="325947"/>
            <a:ext cx="374192" cy="3693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1035C8A-5CA6-4129-A217-27C2C6292E00}"/>
              </a:ext>
            </a:extLst>
          </p:cNvPr>
          <p:cNvSpPr txBox="1"/>
          <p:nvPr/>
        </p:nvSpPr>
        <p:spPr>
          <a:xfrm>
            <a:off x="10691813" y="323861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hmppt</a:t>
            </a:r>
            <a:endParaRPr lang="en-MY" dirty="0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8BEFCDE2-4249-469E-AA35-E9FA719FA989}"/>
              </a:ext>
            </a:extLst>
          </p:cNvPr>
          <p:cNvSpPr/>
          <p:nvPr/>
        </p:nvSpPr>
        <p:spPr>
          <a:xfrm rot="10800000">
            <a:off x="11648204" y="485776"/>
            <a:ext cx="121447" cy="90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16DB0A-BC58-486E-AE66-C6C5C8669BD9}"/>
              </a:ext>
            </a:extLst>
          </p:cNvPr>
          <p:cNvGrpSpPr/>
          <p:nvPr/>
        </p:nvGrpSpPr>
        <p:grpSpPr>
          <a:xfrm>
            <a:off x="2108199" y="7670483"/>
            <a:ext cx="9835609" cy="6790458"/>
            <a:chOff x="2108199" y="4949443"/>
            <a:chExt cx="9835609" cy="679045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C608BD41-D699-4B6A-B3FB-0ED3E4335E9C}"/>
                </a:ext>
              </a:extLst>
            </p:cNvPr>
            <p:cNvSpPr/>
            <p:nvPr/>
          </p:nvSpPr>
          <p:spPr>
            <a:xfrm>
              <a:off x="2108199" y="4949443"/>
              <a:ext cx="9835609" cy="6790458"/>
            </a:xfrm>
            <a:prstGeom prst="roundRect">
              <a:avLst>
                <a:gd name="adj" fmla="val 12350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DBACCD6-B24D-4778-8D0E-7778465C2FEA}"/>
                </a:ext>
              </a:extLst>
            </p:cNvPr>
            <p:cNvSpPr txBox="1"/>
            <p:nvPr/>
          </p:nvSpPr>
          <p:spPr>
            <a:xfrm>
              <a:off x="3453815" y="5826742"/>
              <a:ext cx="7705518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Lyrics of a place to put a text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This is a cake song 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 recipe song for a cakekie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Add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bunga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cengkih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on my cake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With spring onion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And watermelon juice  </a:t>
              </a:r>
              <a:endParaRPr lang="en-MY" sz="115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2A55453-BD13-4C89-BB7F-FC0E8C806514}"/>
              </a:ext>
            </a:extLst>
          </p:cNvPr>
          <p:cNvSpPr txBox="1"/>
          <p:nvPr/>
        </p:nvSpPr>
        <p:spPr>
          <a:xfrm>
            <a:off x="2205560" y="-9037000"/>
            <a:ext cx="124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Gotham" panose="02000804040000020004" pitchFamily="2" charset="0"/>
              </a:rPr>
              <a:t>Mood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5C7116-D804-409C-9039-B745E2EFBB4F}"/>
              </a:ext>
            </a:extLst>
          </p:cNvPr>
          <p:cNvSpPr txBox="1"/>
          <p:nvPr/>
        </p:nvSpPr>
        <p:spPr>
          <a:xfrm>
            <a:off x="2205560" y="-8653742"/>
            <a:ext cx="17320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/>
                </a:solidFill>
                <a:latin typeface="Gotham" panose="02000804040000020004" pitchFamily="2" charset="0"/>
              </a:rPr>
              <a:t>Playlist to match your mood</a:t>
            </a:r>
            <a:endParaRPr lang="en-MY" sz="28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FF8A9B5-F10C-40AD-8228-F0C4C53B3BCD}"/>
              </a:ext>
            </a:extLst>
          </p:cNvPr>
          <p:cNvGrpSpPr/>
          <p:nvPr/>
        </p:nvGrpSpPr>
        <p:grpSpPr>
          <a:xfrm>
            <a:off x="2205341" y="-6704875"/>
            <a:ext cx="1985659" cy="2747727"/>
            <a:chOff x="2205341" y="1505464"/>
            <a:chExt cx="1985659" cy="274772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4C34145-ABBF-4696-80DD-F15FBD2C9AE9}"/>
                </a:ext>
              </a:extLst>
            </p:cNvPr>
            <p:cNvSpPr/>
            <p:nvPr/>
          </p:nvSpPr>
          <p:spPr>
            <a:xfrm>
              <a:off x="220534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9E969B-A1B5-4E4D-B46A-3C945C21AD38}"/>
                </a:ext>
              </a:extLst>
            </p:cNvPr>
            <p:cNvSpPr txBox="1"/>
            <p:nvPr/>
          </p:nvSpPr>
          <p:spPr>
            <a:xfrm>
              <a:off x="2274870" y="3428305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Have a great day 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6CF409-7CE3-4BBF-BC38-12F1D87F98C8}"/>
                </a:ext>
              </a:extLst>
            </p:cNvPr>
            <p:cNvSpPr txBox="1"/>
            <p:nvPr/>
          </p:nvSpPr>
          <p:spPr>
            <a:xfrm>
              <a:off x="2274870" y="371849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F1F21F4-B654-4EF4-B208-2C3CE9A2C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4145" y="1784485"/>
              <a:ext cx="1543487" cy="1570164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FEE7CAC-C79E-4429-B30A-B50753402112}"/>
              </a:ext>
            </a:extLst>
          </p:cNvPr>
          <p:cNvGrpSpPr/>
          <p:nvPr/>
        </p:nvGrpSpPr>
        <p:grpSpPr>
          <a:xfrm>
            <a:off x="4357991" y="-6704875"/>
            <a:ext cx="1985659" cy="2747727"/>
            <a:chOff x="4357991" y="1505464"/>
            <a:chExt cx="1985659" cy="2747727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799E944-E9CD-47E0-B085-C07F178337D4}"/>
                </a:ext>
              </a:extLst>
            </p:cNvPr>
            <p:cNvSpPr/>
            <p:nvPr/>
          </p:nvSpPr>
          <p:spPr>
            <a:xfrm>
              <a:off x="435799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B98516-1F92-4EFD-8AC6-210B4A7345F1}"/>
                </a:ext>
              </a:extLst>
            </p:cNvPr>
            <p:cNvSpPr txBox="1"/>
            <p:nvPr/>
          </p:nvSpPr>
          <p:spPr>
            <a:xfrm>
              <a:off x="4427520" y="3311492"/>
              <a:ext cx="19161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2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 Genshin a day keeps A grade away</a:t>
              </a:r>
              <a:endParaRPr lang="en-MY" sz="4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CAAB00-E61F-4445-ABBD-FD8A14A36671}"/>
                </a:ext>
              </a:extLst>
            </p:cNvPr>
            <p:cNvSpPr txBox="1"/>
            <p:nvPr/>
          </p:nvSpPr>
          <p:spPr>
            <a:xfrm>
              <a:off x="4427520" y="373165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A3663552-4AF3-47E1-9480-08D40EFBE5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6" r="12160" b="14596"/>
            <a:stretch/>
          </p:blipFill>
          <p:spPr bwMode="auto">
            <a:xfrm>
              <a:off x="4475704" y="1784485"/>
              <a:ext cx="1680921" cy="1520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24CEC18-FD76-4530-85E4-EC426E4B0EA4}"/>
              </a:ext>
            </a:extLst>
          </p:cNvPr>
          <p:cNvGrpSpPr/>
          <p:nvPr/>
        </p:nvGrpSpPr>
        <p:grpSpPr>
          <a:xfrm>
            <a:off x="6510641" y="-6704875"/>
            <a:ext cx="1985659" cy="2747727"/>
            <a:chOff x="6510641" y="1505464"/>
            <a:chExt cx="1985659" cy="2747727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E90F4CB-68B9-4E57-949D-80BD30F7CC6F}"/>
                </a:ext>
              </a:extLst>
            </p:cNvPr>
            <p:cNvSpPr/>
            <p:nvPr/>
          </p:nvSpPr>
          <p:spPr>
            <a:xfrm>
              <a:off x="6510641" y="1505464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68B132B-178D-4C38-A0FD-7765A2984B4E}"/>
                </a:ext>
              </a:extLst>
            </p:cNvPr>
            <p:cNvSpPr txBox="1"/>
            <p:nvPr/>
          </p:nvSpPr>
          <p:spPr>
            <a:xfrm>
              <a:off x="6580170" y="3296930"/>
              <a:ext cx="19161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Diona Diss Track 2021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7A3B49B-0351-4C93-AD15-84630A8874D8}"/>
                </a:ext>
              </a:extLst>
            </p:cNvPr>
            <p:cNvSpPr txBox="1"/>
            <p:nvPr/>
          </p:nvSpPr>
          <p:spPr>
            <a:xfrm>
              <a:off x="6580170" y="3773157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72" name="Picture 4" descr="Send me cursed pics of genshin - Genshin Impact - Official Community">
              <a:extLst>
                <a:ext uri="{FF2B5EF4-FFF2-40B4-BE49-F238E27FC236}">
                  <a16:creationId xmlns:a16="http://schemas.microsoft.com/office/drawing/2014/main" id="{5398E39A-18D7-4020-BB6F-16FFE387EF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50"/>
            <a:stretch/>
          </p:blipFill>
          <p:spPr bwMode="auto">
            <a:xfrm>
              <a:off x="6681212" y="1784485"/>
              <a:ext cx="1601890" cy="1511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8B7F17-3FFD-4DAF-AA22-9D59CEEAA0F7}"/>
              </a:ext>
            </a:extLst>
          </p:cNvPr>
          <p:cNvGrpSpPr/>
          <p:nvPr/>
        </p:nvGrpSpPr>
        <p:grpSpPr>
          <a:xfrm>
            <a:off x="8663291" y="-6719437"/>
            <a:ext cx="1985659" cy="2747727"/>
            <a:chOff x="8663291" y="1490902"/>
            <a:chExt cx="1985659" cy="2747727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44A4159B-88FB-4608-B46B-499B95774EDB}"/>
                </a:ext>
              </a:extLst>
            </p:cNvPr>
            <p:cNvSpPr/>
            <p:nvPr/>
          </p:nvSpPr>
          <p:spPr>
            <a:xfrm>
              <a:off x="8663291" y="1490902"/>
              <a:ext cx="1916349" cy="2747727"/>
            </a:xfrm>
            <a:prstGeom prst="roundRect">
              <a:avLst>
                <a:gd name="adj" fmla="val 8038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F63FF03-E173-48DD-AB5B-3F9167622DEB}"/>
                </a:ext>
              </a:extLst>
            </p:cNvPr>
            <p:cNvSpPr txBox="1"/>
            <p:nvPr/>
          </p:nvSpPr>
          <p:spPr>
            <a:xfrm>
              <a:off x="8732820" y="3296930"/>
              <a:ext cx="19161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14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Hey Haters, Pada comment foto kita</a:t>
              </a:r>
              <a:endParaRPr lang="en-MY" sz="54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968A0EC-08EC-4F56-88B4-1D29AC60DFB2}"/>
                </a:ext>
              </a:extLst>
            </p:cNvPr>
            <p:cNvSpPr txBox="1"/>
            <p:nvPr/>
          </p:nvSpPr>
          <p:spPr>
            <a:xfrm>
              <a:off x="8732820" y="3731653"/>
              <a:ext cx="1916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" panose="02000804040000020004" pitchFamily="2" charset="0"/>
                </a:rPr>
                <a:t>Feel great with these timelessly fun songs!</a:t>
              </a:r>
              <a:endParaRPr lang="en-MY" sz="24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tham" panose="02000804040000020004" pitchFamily="2" charset="0"/>
              </a:endParaRPr>
            </a:p>
          </p:txBody>
        </p:sp>
        <p:pic>
          <p:nvPicPr>
            <p:cNvPr id="77" name="Picture 6" descr="アルダちゃん on Twitter: &amp;quot;hey haters pada komen foto kita&amp;quot;">
              <a:extLst>
                <a:ext uri="{FF2B5EF4-FFF2-40B4-BE49-F238E27FC236}">
                  <a16:creationId xmlns:a16="http://schemas.microsoft.com/office/drawing/2014/main" id="{60D85E46-1AF2-46FA-B173-EDE645EA63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82" r="15491"/>
            <a:stretch/>
          </p:blipFill>
          <p:spPr bwMode="auto">
            <a:xfrm>
              <a:off x="8774812" y="1804884"/>
              <a:ext cx="1693306" cy="147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6EB14CF-2032-484E-A294-4549BEE0FEB0}"/>
              </a:ext>
            </a:extLst>
          </p:cNvPr>
          <p:cNvSpPr txBox="1"/>
          <p:nvPr/>
        </p:nvSpPr>
        <p:spPr>
          <a:xfrm>
            <a:off x="2140502" y="-2174255"/>
            <a:ext cx="5109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b="1" dirty="0">
                <a:solidFill>
                  <a:schemeClr val="bg1"/>
                </a:solidFill>
                <a:latin typeface="Gotham" panose="02000804040000020004" pitchFamily="2" charset="0"/>
              </a:rPr>
              <a:t>For today’s Drive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472645-83CC-4915-BD6E-CCA857A5258C}"/>
              </a:ext>
            </a:extLst>
          </p:cNvPr>
          <p:cNvSpPr txBox="1"/>
          <p:nvPr/>
        </p:nvSpPr>
        <p:spPr>
          <a:xfrm>
            <a:off x="2140502" y="-1790997"/>
            <a:ext cx="24900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100" b="1" dirty="0">
                <a:solidFill>
                  <a:schemeClr val="bg1"/>
                </a:solidFill>
                <a:latin typeface="Gotham" panose="02000804040000020004" pitchFamily="2" charset="0"/>
              </a:rPr>
              <a:t>A mix of music and podcast </a:t>
            </a:r>
            <a:endParaRPr lang="en-MY" sz="44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2050" name="Picture 2" descr="Sticker by @nghtrphuongg | Black and white instagram, Black and white  aesthetic, Instagram icons">
            <a:extLst>
              <a:ext uri="{FF2B5EF4-FFF2-40B4-BE49-F238E27FC236}">
                <a16:creationId xmlns:a16="http://schemas.microsoft.com/office/drawing/2014/main" id="{FA3B54A5-41EF-4619-80CD-07F5849FC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9" b="40719"/>
          <a:stretch/>
        </p:blipFill>
        <p:spPr bwMode="auto">
          <a:xfrm>
            <a:off x="4427520" y="5445817"/>
            <a:ext cx="4114800" cy="84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A3863DF-17E2-49D7-9991-66C1CEDC147C}"/>
              </a:ext>
            </a:extLst>
          </p:cNvPr>
          <p:cNvSpPr txBox="1"/>
          <p:nvPr/>
        </p:nvSpPr>
        <p:spPr>
          <a:xfrm>
            <a:off x="4660012" y="1158727"/>
            <a:ext cx="4114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4000" b="1" dirty="0">
                <a:solidFill>
                  <a:schemeClr val="bg1"/>
                </a:solidFill>
                <a:latin typeface="Gotham" panose="02000804040000020004" pitchFamily="2" charset="0"/>
              </a:rPr>
              <a:t>Me Beach Tu </a:t>
            </a:r>
            <a:endParaRPr lang="en-MY" sz="138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0D7A5C-A495-4A9C-B5EF-DCF21189E63E}"/>
              </a:ext>
            </a:extLst>
          </p:cNvPr>
          <p:cNvSpPr txBox="1"/>
          <p:nvPr/>
        </p:nvSpPr>
        <p:spPr>
          <a:xfrm>
            <a:off x="2263320" y="216139"/>
            <a:ext cx="2305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3200" b="1" dirty="0">
                <a:solidFill>
                  <a:schemeClr val="bg1"/>
                </a:solidFill>
                <a:latin typeface="Gotham" panose="02000804040000020004" pitchFamily="2" charset="0"/>
              </a:rPr>
              <a:t>PLAYLIST </a:t>
            </a:r>
            <a:endParaRPr lang="en-MY" sz="96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82" name="Picture 6" descr="アルダちゃん on Twitter: &amp;quot;hey haters pada komen foto kita&amp;quot;">
            <a:extLst>
              <a:ext uri="{FF2B5EF4-FFF2-40B4-BE49-F238E27FC236}">
                <a16:creationId xmlns:a16="http://schemas.microsoft.com/office/drawing/2014/main" id="{5748A951-5621-4F76-9D92-3CF67606B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2" r="15491"/>
          <a:stretch/>
        </p:blipFill>
        <p:spPr bwMode="auto">
          <a:xfrm>
            <a:off x="4695431" y="2178970"/>
            <a:ext cx="3405045" cy="295649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185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istening is everything - Spotify">
            <a:extLst>
              <a:ext uri="{FF2B5EF4-FFF2-40B4-BE49-F238E27FC236}">
                <a16:creationId xmlns:a16="http://schemas.microsoft.com/office/drawing/2014/main" id="{46437B76-D95D-4A73-BB6C-F6F5B015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" y="115832"/>
            <a:ext cx="789562" cy="7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B85A5B-2A0A-44D9-AA87-A1FBFA20A479}"/>
              </a:ext>
            </a:extLst>
          </p:cNvPr>
          <p:cNvSpPr txBox="1"/>
          <p:nvPr/>
        </p:nvSpPr>
        <p:spPr>
          <a:xfrm>
            <a:off x="800100" y="325947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Spotify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8AFB-395D-46FA-A868-8F7BC5ECD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565" y="1078537"/>
            <a:ext cx="282842" cy="239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8E1B8-C33B-4943-83F9-4E15462362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12" r="17240" b="64275"/>
          <a:stretch/>
        </p:blipFill>
        <p:spPr>
          <a:xfrm>
            <a:off x="325602" y="1385888"/>
            <a:ext cx="256768" cy="23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A974C4-DE0D-4718-B16A-D8C6FCB978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20" t="57757" r="19923" b="7765"/>
          <a:stretch/>
        </p:blipFill>
        <p:spPr>
          <a:xfrm>
            <a:off x="325602" y="1693239"/>
            <a:ext cx="256768" cy="2505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BD42DAF-091B-4396-BA39-8FB84AFF6CF6}"/>
              </a:ext>
            </a:extLst>
          </p:cNvPr>
          <p:cNvSpPr txBox="1"/>
          <p:nvPr/>
        </p:nvSpPr>
        <p:spPr>
          <a:xfrm>
            <a:off x="610466" y="1013446"/>
            <a:ext cx="89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Gotham" panose="02000804040000020004" pitchFamily="2" charset="0"/>
              </a:rPr>
              <a:t>home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23ACD-FC00-4C62-B228-CDA88CAB72E4}"/>
              </a:ext>
            </a:extLst>
          </p:cNvPr>
          <p:cNvSpPr txBox="1"/>
          <p:nvPr/>
        </p:nvSpPr>
        <p:spPr>
          <a:xfrm>
            <a:off x="610466" y="138546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Search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EACB4-E73D-4E45-B170-B51E8D848246}"/>
              </a:ext>
            </a:extLst>
          </p:cNvPr>
          <p:cNvSpPr txBox="1"/>
          <p:nvPr/>
        </p:nvSpPr>
        <p:spPr>
          <a:xfrm>
            <a:off x="601420" y="166460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Library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pic>
        <p:nvPicPr>
          <p:cNvPr id="1032" name="Picture 8" descr="Mountain x Childe - Genshin Impact - Official Community">
            <a:extLst>
              <a:ext uri="{FF2B5EF4-FFF2-40B4-BE49-F238E27FC236}">
                <a16:creationId xmlns:a16="http://schemas.microsoft.com/office/drawing/2014/main" id="{355524EB-01A5-43D8-A623-9D7A6887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0" y="4949443"/>
            <a:ext cx="668355" cy="66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2C43CDF-261C-45AF-A478-638A2F74B410}"/>
              </a:ext>
            </a:extLst>
          </p:cNvPr>
          <p:cNvSpPr txBox="1"/>
          <p:nvPr/>
        </p:nvSpPr>
        <p:spPr>
          <a:xfrm>
            <a:off x="380191" y="5620352"/>
            <a:ext cx="13366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Zhongli </a:t>
            </a:r>
          </a:p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cake song </a:t>
            </a:r>
            <a:endParaRPr lang="en-MY" sz="6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74AA8A-2510-42D3-BE4D-30D3AF32BD0E}"/>
              </a:ext>
            </a:extLst>
          </p:cNvPr>
          <p:cNvSpPr txBox="1"/>
          <p:nvPr/>
        </p:nvSpPr>
        <p:spPr>
          <a:xfrm>
            <a:off x="389129" y="61403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Childe, Tartaglia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67FFE-1AEB-4249-8D44-375651E55685}"/>
              </a:ext>
            </a:extLst>
          </p:cNvPr>
          <p:cNvSpPr txBox="1"/>
          <p:nvPr/>
        </p:nvSpPr>
        <p:spPr>
          <a:xfrm>
            <a:off x="248192" y="2294858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Playlist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7E7CF7-F562-4DB0-AAC6-015FCBBC4CEC}"/>
              </a:ext>
            </a:extLst>
          </p:cNvPr>
          <p:cNvSpPr/>
          <p:nvPr/>
        </p:nvSpPr>
        <p:spPr>
          <a:xfrm>
            <a:off x="325602" y="2849880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0623B66-39AB-4066-B00A-645845A13CB3}"/>
              </a:ext>
            </a:extLst>
          </p:cNvPr>
          <p:cNvSpPr/>
          <p:nvPr/>
        </p:nvSpPr>
        <p:spPr>
          <a:xfrm>
            <a:off x="325602" y="3245985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998F90-197C-49F3-96D8-A5D271A5ACA1}"/>
              </a:ext>
            </a:extLst>
          </p:cNvPr>
          <p:cNvSpPr/>
          <p:nvPr/>
        </p:nvSpPr>
        <p:spPr>
          <a:xfrm>
            <a:off x="325602" y="3633587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E0944E1-E85A-43AA-B182-70ACEA9C6BC2}"/>
              </a:ext>
            </a:extLst>
          </p:cNvPr>
          <p:cNvSpPr/>
          <p:nvPr/>
        </p:nvSpPr>
        <p:spPr>
          <a:xfrm>
            <a:off x="325602" y="4029692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4</a:t>
            </a:r>
          </a:p>
        </p:txBody>
      </p:sp>
      <p:pic>
        <p:nvPicPr>
          <p:cNvPr id="56" name="Picture 55" descr="A picture containing text, sign, electronics, compact disk&#10;&#10;Description automatically generated">
            <a:extLst>
              <a:ext uri="{FF2B5EF4-FFF2-40B4-BE49-F238E27FC236}">
                <a16:creationId xmlns:a16="http://schemas.microsoft.com/office/drawing/2014/main" id="{1B1CB381-423B-4777-A02A-7455C9FE0B5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621" y="325947"/>
            <a:ext cx="374192" cy="3693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1035C8A-5CA6-4129-A217-27C2C6292E00}"/>
              </a:ext>
            </a:extLst>
          </p:cNvPr>
          <p:cNvSpPr txBox="1"/>
          <p:nvPr/>
        </p:nvSpPr>
        <p:spPr>
          <a:xfrm>
            <a:off x="12977813" y="323861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hmppt</a:t>
            </a:r>
            <a:endParaRPr lang="en-MY" dirty="0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8BEFCDE2-4249-469E-AA35-E9FA719FA989}"/>
              </a:ext>
            </a:extLst>
          </p:cNvPr>
          <p:cNvSpPr/>
          <p:nvPr/>
        </p:nvSpPr>
        <p:spPr>
          <a:xfrm rot="10800000">
            <a:off x="13934204" y="485776"/>
            <a:ext cx="121447" cy="909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C6E5C5-4C9E-420D-B945-3008852E2920}"/>
              </a:ext>
            </a:extLst>
          </p:cNvPr>
          <p:cNvGrpSpPr/>
          <p:nvPr/>
        </p:nvGrpSpPr>
        <p:grpSpPr>
          <a:xfrm>
            <a:off x="2108199" y="1078537"/>
            <a:ext cx="9835609" cy="6790458"/>
            <a:chOff x="2108199" y="4949443"/>
            <a:chExt cx="9835609" cy="679045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59E67E3-7331-47F6-86C9-438431A7C17C}"/>
                </a:ext>
              </a:extLst>
            </p:cNvPr>
            <p:cNvSpPr/>
            <p:nvPr/>
          </p:nvSpPr>
          <p:spPr>
            <a:xfrm>
              <a:off x="2108199" y="4949443"/>
              <a:ext cx="9835609" cy="6790458"/>
            </a:xfrm>
            <a:prstGeom prst="roundRect">
              <a:avLst>
                <a:gd name="adj" fmla="val 12350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5104D9-8409-4219-96A1-6E6CC71E042E}"/>
                </a:ext>
              </a:extLst>
            </p:cNvPr>
            <p:cNvSpPr txBox="1"/>
            <p:nvPr/>
          </p:nvSpPr>
          <p:spPr>
            <a:xfrm>
              <a:off x="3453815" y="5826742"/>
              <a:ext cx="7705518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Lyrics of a place to put a text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This is a cake song 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 recipe song for a cakekie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Add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bunga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cengkih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on my cake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With spring onion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And watermelon juice  </a:t>
              </a:r>
              <a:endParaRPr lang="en-MY" sz="115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</p:grpSp>
      <p:pic>
        <p:nvPicPr>
          <p:cNvPr id="64" name="Picture 2" descr="Sticker by @nghtrphuongg | Black and white instagram, Black and white  aesthetic, Instagram icons">
            <a:extLst>
              <a:ext uri="{FF2B5EF4-FFF2-40B4-BE49-F238E27FC236}">
                <a16:creationId xmlns:a16="http://schemas.microsoft.com/office/drawing/2014/main" id="{C19827DB-E981-4154-9578-27FAEAB71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9" b="40719"/>
          <a:stretch/>
        </p:blipFill>
        <p:spPr bwMode="auto">
          <a:xfrm>
            <a:off x="4427520" y="-3476374"/>
            <a:ext cx="4114800" cy="84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77FC57AA-7B2B-4027-8642-A775512E8802}"/>
              </a:ext>
            </a:extLst>
          </p:cNvPr>
          <p:cNvGrpSpPr/>
          <p:nvPr/>
        </p:nvGrpSpPr>
        <p:grpSpPr>
          <a:xfrm>
            <a:off x="2705253" y="6858000"/>
            <a:ext cx="2746701" cy="5527940"/>
            <a:chOff x="2705253" y="679488"/>
            <a:chExt cx="2746701" cy="552794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3DD1276-5657-4594-9016-592913E913C0}"/>
                </a:ext>
              </a:extLst>
            </p:cNvPr>
            <p:cNvGrpSpPr/>
            <p:nvPr/>
          </p:nvGrpSpPr>
          <p:grpSpPr>
            <a:xfrm>
              <a:off x="2705253" y="679488"/>
              <a:ext cx="2746701" cy="5527940"/>
              <a:chOff x="2705253" y="679488"/>
              <a:chExt cx="2746701" cy="5527940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CFA40C0-B69D-4DE4-9334-0C7A09917065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F432D3B-F69A-4718-BEEA-D2FB36086ACA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70" name="Picture 4" descr="Send me cursed pics of genshin - Genshin Impact - Official Community">
              <a:extLst>
                <a:ext uri="{FF2B5EF4-FFF2-40B4-BE49-F238E27FC236}">
                  <a16:creationId xmlns:a16="http://schemas.microsoft.com/office/drawing/2014/main" id="{5CBF3A52-8411-4090-B762-F65E725B87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50"/>
            <a:stretch/>
          </p:blipFill>
          <p:spPr bwMode="auto">
            <a:xfrm>
              <a:off x="3181233" y="925238"/>
              <a:ext cx="1601890" cy="1511042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2A63F6B-0098-40F0-8FE0-FEAF4B8BFDF9}"/>
              </a:ext>
            </a:extLst>
          </p:cNvPr>
          <p:cNvGrpSpPr/>
          <p:nvPr/>
        </p:nvGrpSpPr>
        <p:grpSpPr>
          <a:xfrm>
            <a:off x="5634293" y="11936840"/>
            <a:ext cx="2746701" cy="5527940"/>
            <a:chOff x="5634293" y="720167"/>
            <a:chExt cx="2746701" cy="552794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C687B99-3254-4FEF-B525-7631BB77CE3C}"/>
                </a:ext>
              </a:extLst>
            </p:cNvPr>
            <p:cNvGrpSpPr/>
            <p:nvPr/>
          </p:nvGrpSpPr>
          <p:grpSpPr>
            <a:xfrm>
              <a:off x="5634293" y="720167"/>
              <a:ext cx="2746701" cy="5527940"/>
              <a:chOff x="2705253" y="679488"/>
              <a:chExt cx="2746701" cy="5527940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BC1D9AB9-D64D-47F4-9E4F-55C9C9A2570B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9BBACF9-DCF6-4E11-8EB9-1721E7E09C48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96321F9C-C65D-4E4E-9371-F766DA2666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6" r="12160" b="14596"/>
            <a:stretch/>
          </p:blipFill>
          <p:spPr bwMode="auto">
            <a:xfrm>
              <a:off x="6096000" y="920535"/>
              <a:ext cx="1680921" cy="152044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2BA8358-BBD1-434E-BF8F-B9BF087559D9}"/>
              </a:ext>
            </a:extLst>
          </p:cNvPr>
          <p:cNvGrpSpPr/>
          <p:nvPr/>
        </p:nvGrpSpPr>
        <p:grpSpPr>
          <a:xfrm>
            <a:off x="8660824" y="17600675"/>
            <a:ext cx="2746701" cy="5527940"/>
            <a:chOff x="8660824" y="720167"/>
            <a:chExt cx="2746701" cy="552794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D933580-A02C-4D8E-B3F1-5320092E3654}"/>
                </a:ext>
              </a:extLst>
            </p:cNvPr>
            <p:cNvGrpSpPr/>
            <p:nvPr/>
          </p:nvGrpSpPr>
          <p:grpSpPr>
            <a:xfrm>
              <a:off x="8660824" y="720167"/>
              <a:ext cx="2746701" cy="5527940"/>
              <a:chOff x="2705253" y="679488"/>
              <a:chExt cx="2746701" cy="5527940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B15780A7-9A0A-4713-924B-F2212E6B46B3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1EBA6A2-360C-4517-97D4-23B7CDF7A8EF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80" name="Picture 4" descr="🥐 Genshin Fan Account 🥐 on Instagram: “kaeya meme dump for today because  i have brainrot for this man -Lokie 🖤 #genshinimpact #g… in 2021 | Anime,  Aesthetic anime, Memes">
              <a:extLst>
                <a:ext uri="{FF2B5EF4-FFF2-40B4-BE49-F238E27FC236}">
                  <a16:creationId xmlns:a16="http://schemas.microsoft.com/office/drawing/2014/main" id="{F0153E4E-7CFC-4938-A046-7A5808C86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9228" y="920535"/>
              <a:ext cx="1583851" cy="15157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765E57D-7DAC-4BC0-92C3-E0FA175CD754}"/>
              </a:ext>
            </a:extLst>
          </p:cNvPr>
          <p:cNvSpPr txBox="1"/>
          <p:nvPr/>
        </p:nvSpPr>
        <p:spPr>
          <a:xfrm>
            <a:off x="-3197750" y="5684208"/>
            <a:ext cx="1647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Gotham" panose="02000804040000020004" pitchFamily="2" charset="0"/>
              </a:rPr>
              <a:t>Diona Diss No1: Diluc Who?</a:t>
            </a:r>
            <a:endParaRPr lang="en-MY" sz="54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BB8E660-B0FC-443A-85AF-BF3411AAAE37}"/>
              </a:ext>
            </a:extLst>
          </p:cNvPr>
          <p:cNvSpPr txBox="1"/>
          <p:nvPr/>
        </p:nvSpPr>
        <p:spPr>
          <a:xfrm>
            <a:off x="-3162669" y="61403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Diona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85" name="Picture 4" descr="Send me cursed pics of genshin - Genshin Impact - Official Community">
            <a:extLst>
              <a:ext uri="{FF2B5EF4-FFF2-40B4-BE49-F238E27FC236}">
                <a16:creationId xmlns:a16="http://schemas.microsoft.com/office/drawing/2014/main" id="{88048B84-F1D3-4DEF-9C24-90FCED0D8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"/>
          <a:stretch/>
        </p:blipFill>
        <p:spPr bwMode="auto">
          <a:xfrm>
            <a:off x="-1550471" y="4859485"/>
            <a:ext cx="814097" cy="7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4CD64E8-5A74-48E4-8785-4AF896D4A88B}"/>
              </a:ext>
            </a:extLst>
          </p:cNvPr>
          <p:cNvSpPr txBox="1"/>
          <p:nvPr/>
        </p:nvSpPr>
        <p:spPr>
          <a:xfrm>
            <a:off x="2263320" y="216139"/>
            <a:ext cx="2305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3200" b="1" dirty="0">
                <a:solidFill>
                  <a:schemeClr val="bg1"/>
                </a:solidFill>
                <a:latin typeface="Gotham" panose="02000804040000020004" pitchFamily="2" charset="0"/>
              </a:rPr>
              <a:t>PLAYLIST </a:t>
            </a:r>
            <a:endParaRPr lang="en-MY" sz="96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A1B4C0-5342-427C-9418-176C2C04AD42}"/>
              </a:ext>
            </a:extLst>
          </p:cNvPr>
          <p:cNvSpPr txBox="1"/>
          <p:nvPr/>
        </p:nvSpPr>
        <p:spPr>
          <a:xfrm>
            <a:off x="4660012" y="-14208327"/>
            <a:ext cx="4114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4000" b="1" dirty="0">
                <a:solidFill>
                  <a:schemeClr val="bg1"/>
                </a:solidFill>
                <a:latin typeface="Gotham" panose="02000804040000020004" pitchFamily="2" charset="0"/>
              </a:rPr>
              <a:t>Me Beach Tu </a:t>
            </a:r>
            <a:endParaRPr lang="en-MY" sz="138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pic>
        <p:nvPicPr>
          <p:cNvPr id="88" name="Picture 6" descr="アルダちゃん on Twitter: &amp;quot;hey haters pada komen foto kita&amp;quot;">
            <a:extLst>
              <a:ext uri="{FF2B5EF4-FFF2-40B4-BE49-F238E27FC236}">
                <a16:creationId xmlns:a16="http://schemas.microsoft.com/office/drawing/2014/main" id="{AD575FA1-B071-42D4-96C0-D58A3AA77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2" r="15491"/>
          <a:stretch/>
        </p:blipFill>
        <p:spPr bwMode="auto">
          <a:xfrm>
            <a:off x="4695431" y="-10505927"/>
            <a:ext cx="3405045" cy="295649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090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istening is everything - Spotify">
            <a:extLst>
              <a:ext uri="{FF2B5EF4-FFF2-40B4-BE49-F238E27FC236}">
                <a16:creationId xmlns:a16="http://schemas.microsoft.com/office/drawing/2014/main" id="{46437B76-D95D-4A73-BB6C-F6F5B015C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87" y="115832"/>
            <a:ext cx="789562" cy="7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B85A5B-2A0A-44D9-AA87-A1FBFA20A479}"/>
              </a:ext>
            </a:extLst>
          </p:cNvPr>
          <p:cNvSpPr txBox="1"/>
          <p:nvPr/>
        </p:nvSpPr>
        <p:spPr>
          <a:xfrm>
            <a:off x="800100" y="325947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8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rPr>
              <a:t>Spotify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8AFB-395D-46FA-A868-8F7BC5ECD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565" y="1078537"/>
            <a:ext cx="282842" cy="239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58E1B8-C33B-4943-83F9-4E15462362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12" r="17240" b="64275"/>
          <a:stretch/>
        </p:blipFill>
        <p:spPr>
          <a:xfrm>
            <a:off x="325602" y="1385888"/>
            <a:ext cx="256768" cy="23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A974C4-DE0D-4718-B16A-D8C6FCB978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20" t="57757" r="19923" b="7765"/>
          <a:stretch/>
        </p:blipFill>
        <p:spPr>
          <a:xfrm>
            <a:off x="325602" y="1693239"/>
            <a:ext cx="256768" cy="2505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BD42DAF-091B-4396-BA39-8FB84AFF6CF6}"/>
              </a:ext>
            </a:extLst>
          </p:cNvPr>
          <p:cNvSpPr txBox="1"/>
          <p:nvPr/>
        </p:nvSpPr>
        <p:spPr>
          <a:xfrm>
            <a:off x="610466" y="1013446"/>
            <a:ext cx="89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Gotham" panose="02000804040000020004" pitchFamily="2" charset="0"/>
              </a:rPr>
              <a:t>home</a:t>
            </a:r>
            <a:endParaRPr lang="en-MY" sz="8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23ACD-FC00-4C62-B228-CDA88CAB72E4}"/>
              </a:ext>
            </a:extLst>
          </p:cNvPr>
          <p:cNvSpPr txBox="1"/>
          <p:nvPr/>
        </p:nvSpPr>
        <p:spPr>
          <a:xfrm>
            <a:off x="610466" y="138546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Search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EEACB4-E73D-4E45-B170-B51E8D848246}"/>
              </a:ext>
            </a:extLst>
          </p:cNvPr>
          <p:cNvSpPr txBox="1"/>
          <p:nvPr/>
        </p:nvSpPr>
        <p:spPr>
          <a:xfrm>
            <a:off x="601420" y="1664602"/>
            <a:ext cx="104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Adam Medium" panose="02000403000000000000" pitchFamily="2" charset="0"/>
              </a:rPr>
              <a:t>Library</a:t>
            </a:r>
            <a:endParaRPr lang="en-MY" sz="8000" b="1" i="0" dirty="0">
              <a:solidFill>
                <a:schemeClr val="bg1"/>
              </a:solidFill>
              <a:effectLst/>
              <a:latin typeface="Adam Medium" panose="02000403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C43CDF-261C-45AF-A478-638A2F74B410}"/>
              </a:ext>
            </a:extLst>
          </p:cNvPr>
          <p:cNvSpPr txBox="1"/>
          <p:nvPr/>
        </p:nvSpPr>
        <p:spPr>
          <a:xfrm>
            <a:off x="354048" y="5684208"/>
            <a:ext cx="1647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>
                <a:solidFill>
                  <a:schemeClr val="bg1"/>
                </a:solidFill>
                <a:latin typeface="Gotham" panose="02000804040000020004" pitchFamily="2" charset="0"/>
              </a:rPr>
              <a:t>Diona Diss No1: Diluc Who?</a:t>
            </a:r>
            <a:endParaRPr lang="en-MY" sz="54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74AA8A-2510-42D3-BE4D-30D3AF32BD0E}"/>
              </a:ext>
            </a:extLst>
          </p:cNvPr>
          <p:cNvSpPr txBox="1"/>
          <p:nvPr/>
        </p:nvSpPr>
        <p:spPr>
          <a:xfrm>
            <a:off x="389129" y="61403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Diona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067FFE-1AEB-4249-8D44-375651E55685}"/>
              </a:ext>
            </a:extLst>
          </p:cNvPr>
          <p:cNvSpPr txBox="1"/>
          <p:nvPr/>
        </p:nvSpPr>
        <p:spPr>
          <a:xfrm>
            <a:off x="248192" y="2294858"/>
            <a:ext cx="81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600" dirty="0">
                <a:solidFill>
                  <a:schemeClr val="bg1">
                    <a:lumMod val="75000"/>
                  </a:schemeClr>
                </a:solidFill>
              </a:rPr>
              <a:t>Playlist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7E7CF7-F562-4DB0-AAC6-015FCBBC4CEC}"/>
              </a:ext>
            </a:extLst>
          </p:cNvPr>
          <p:cNvSpPr/>
          <p:nvPr/>
        </p:nvSpPr>
        <p:spPr>
          <a:xfrm>
            <a:off x="325602" y="2849880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1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0623B66-39AB-4066-B00A-645845A13CB3}"/>
              </a:ext>
            </a:extLst>
          </p:cNvPr>
          <p:cNvSpPr/>
          <p:nvPr/>
        </p:nvSpPr>
        <p:spPr>
          <a:xfrm>
            <a:off x="325602" y="3245985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2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998F90-197C-49F3-96D8-A5D271A5ACA1}"/>
              </a:ext>
            </a:extLst>
          </p:cNvPr>
          <p:cNvSpPr/>
          <p:nvPr/>
        </p:nvSpPr>
        <p:spPr>
          <a:xfrm>
            <a:off x="325602" y="3633587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3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E0944E1-E85A-43AA-B182-70ACEA9C6BC2}"/>
              </a:ext>
            </a:extLst>
          </p:cNvPr>
          <p:cNvSpPr/>
          <p:nvPr/>
        </p:nvSpPr>
        <p:spPr>
          <a:xfrm>
            <a:off x="325602" y="4029692"/>
            <a:ext cx="1556538" cy="279140"/>
          </a:xfrm>
          <a:prstGeom prst="roundRect">
            <a:avLst>
              <a:gd name="adj" fmla="val 220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100" dirty="0">
                <a:latin typeface="Adam Medium" panose="02000403000000000000" pitchFamily="2" charset="0"/>
              </a:rPr>
              <a:t>Subtitle</a:t>
            </a:r>
            <a:r>
              <a:rPr lang="en-MY" sz="1400" dirty="0">
                <a:latin typeface="Adam Medium" panose="02000403000000000000" pitchFamily="2" charset="0"/>
              </a:rPr>
              <a:t> 4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C6E5C5-4C9E-420D-B945-3008852E2920}"/>
              </a:ext>
            </a:extLst>
          </p:cNvPr>
          <p:cNvGrpSpPr/>
          <p:nvPr/>
        </p:nvGrpSpPr>
        <p:grpSpPr>
          <a:xfrm>
            <a:off x="2356391" y="-10225744"/>
            <a:ext cx="9835609" cy="6790458"/>
            <a:chOff x="2108199" y="4949443"/>
            <a:chExt cx="9835609" cy="679045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59E67E3-7331-47F6-86C9-438431A7C17C}"/>
                </a:ext>
              </a:extLst>
            </p:cNvPr>
            <p:cNvSpPr/>
            <p:nvPr/>
          </p:nvSpPr>
          <p:spPr>
            <a:xfrm>
              <a:off x="2108199" y="4949443"/>
              <a:ext cx="9835609" cy="6790458"/>
            </a:xfrm>
            <a:prstGeom prst="roundRect">
              <a:avLst>
                <a:gd name="adj" fmla="val 12350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5104D9-8409-4219-96A1-6E6CC71E042E}"/>
                </a:ext>
              </a:extLst>
            </p:cNvPr>
            <p:cNvSpPr txBox="1"/>
            <p:nvPr/>
          </p:nvSpPr>
          <p:spPr>
            <a:xfrm>
              <a:off x="3453815" y="5826742"/>
              <a:ext cx="7705518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Lyrics of a place to put a text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This is a cake song 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 recipe song for a cakekie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Add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bunga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</a:t>
              </a:r>
              <a:r>
                <a:rPr lang="en-MY" sz="3600" b="1" dirty="0" err="1">
                  <a:solidFill>
                    <a:schemeClr val="bg1"/>
                  </a:solidFill>
                  <a:latin typeface="Gotham" panose="02000804040000020004" pitchFamily="2" charset="0"/>
                </a:rPr>
                <a:t>cengkih</a:t>
              </a:r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 on my cake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With spring onion</a:t>
              </a:r>
            </a:p>
            <a:p>
              <a:r>
                <a:rPr lang="en-MY" sz="3600" b="1" dirty="0">
                  <a:solidFill>
                    <a:schemeClr val="bg1"/>
                  </a:solidFill>
                  <a:latin typeface="Gotham" panose="02000804040000020004" pitchFamily="2" charset="0"/>
                </a:rPr>
                <a:t>And watermelon juice  </a:t>
              </a:r>
              <a:endParaRPr lang="en-MY" sz="11500" b="1" i="0" dirty="0">
                <a:solidFill>
                  <a:schemeClr val="bg1"/>
                </a:solidFill>
                <a:effectLst/>
                <a:latin typeface="Gotham" panose="02000804040000020004" pitchFamily="2" charset="0"/>
              </a:endParaRPr>
            </a:p>
          </p:txBody>
        </p:sp>
      </p:grpSp>
      <p:pic>
        <p:nvPicPr>
          <p:cNvPr id="32" name="Picture 4" descr="Send me cursed pics of genshin - Genshin Impact - Official Community">
            <a:extLst>
              <a:ext uri="{FF2B5EF4-FFF2-40B4-BE49-F238E27FC236}">
                <a16:creationId xmlns:a16="http://schemas.microsoft.com/office/drawing/2014/main" id="{5E30FD87-47CB-40DB-B0E8-31FA07AEA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"/>
          <a:stretch/>
        </p:blipFill>
        <p:spPr bwMode="auto">
          <a:xfrm>
            <a:off x="453986" y="4859485"/>
            <a:ext cx="814097" cy="76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Mountain x Childe - Genshin Impact - Official Community">
            <a:extLst>
              <a:ext uri="{FF2B5EF4-FFF2-40B4-BE49-F238E27FC236}">
                <a16:creationId xmlns:a16="http://schemas.microsoft.com/office/drawing/2014/main" id="{B2205973-6684-4EBB-94D7-782263CFA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5366" y="5101843"/>
            <a:ext cx="668355" cy="66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5928AF-F7DA-4FF4-B929-0CA782B718C2}"/>
              </a:ext>
            </a:extLst>
          </p:cNvPr>
          <p:cNvSpPr txBox="1"/>
          <p:nvPr/>
        </p:nvSpPr>
        <p:spPr>
          <a:xfrm>
            <a:off x="-2397389" y="5772752"/>
            <a:ext cx="13366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Zhongli </a:t>
            </a:r>
          </a:p>
          <a:p>
            <a:r>
              <a:rPr lang="en-MY" sz="1600" b="1" dirty="0">
                <a:solidFill>
                  <a:schemeClr val="bg1"/>
                </a:solidFill>
                <a:latin typeface="Gotham" panose="02000804040000020004" pitchFamily="2" charset="0"/>
              </a:rPr>
              <a:t>cake song </a:t>
            </a:r>
            <a:endParaRPr lang="en-MY" sz="60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4E9E8-702C-4FF9-858B-2C8597F63086}"/>
              </a:ext>
            </a:extLst>
          </p:cNvPr>
          <p:cNvSpPr txBox="1"/>
          <p:nvPr/>
        </p:nvSpPr>
        <p:spPr>
          <a:xfrm>
            <a:off x="-2388451" y="6292785"/>
            <a:ext cx="1336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800" b="1" dirty="0">
                <a:solidFill>
                  <a:schemeClr val="bg1">
                    <a:lumMod val="75000"/>
                  </a:schemeClr>
                </a:solidFill>
                <a:latin typeface="Gotham" panose="02000804040000020004" pitchFamily="2" charset="0"/>
              </a:rPr>
              <a:t>By Childe, Tartaglia</a:t>
            </a:r>
            <a:endParaRPr lang="en-MY" sz="2800" b="1" i="0" dirty="0">
              <a:solidFill>
                <a:schemeClr val="bg1">
                  <a:lumMod val="75000"/>
                </a:schemeClr>
              </a:solidFill>
              <a:effectLst/>
              <a:latin typeface="Gotham" panose="02000804040000020004" pitchFamily="2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C806A78-068D-462F-B3BB-B849EC3BFC95}"/>
              </a:ext>
            </a:extLst>
          </p:cNvPr>
          <p:cNvSpPr/>
          <p:nvPr/>
        </p:nvSpPr>
        <p:spPr>
          <a:xfrm>
            <a:off x="2621608" y="11022134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F16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8071A-839C-4B0B-9D8D-227B18025EBF}"/>
              </a:ext>
            </a:extLst>
          </p:cNvPr>
          <p:cNvSpPr/>
          <p:nvPr/>
        </p:nvSpPr>
        <p:spPr>
          <a:xfrm>
            <a:off x="5632815" y="13081744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FFC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46EF4C2-8EED-4B6E-9D6A-8DB5A9EF1E79}"/>
              </a:ext>
            </a:extLst>
          </p:cNvPr>
          <p:cNvSpPr/>
          <p:nvPr/>
        </p:nvSpPr>
        <p:spPr>
          <a:xfrm>
            <a:off x="8636218" y="15371188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7BC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6A948D5-6337-4F07-8A03-8660DF842D94}"/>
              </a:ext>
            </a:extLst>
          </p:cNvPr>
          <p:cNvSpPr/>
          <p:nvPr/>
        </p:nvSpPr>
        <p:spPr>
          <a:xfrm>
            <a:off x="2621608" y="19699022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4CC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But I wont eat chicken without cook it first no more no more Shalala this maybe I put text maybe not </a:t>
            </a:r>
            <a:r>
              <a:rPr lang="en-MY" dirty="0" err="1">
                <a:solidFill>
                  <a:schemeClr val="tx1"/>
                </a:solidFill>
              </a:rPr>
              <a:t>shalalala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B92D692-EFDA-4C41-8375-F3028C7B8BC0}"/>
              </a:ext>
            </a:extLst>
          </p:cNvPr>
          <p:cNvSpPr/>
          <p:nvPr/>
        </p:nvSpPr>
        <p:spPr>
          <a:xfrm>
            <a:off x="5632815" y="21969338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936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3D19249-A651-470D-8D4D-F1C7717D84CA}"/>
              </a:ext>
            </a:extLst>
          </p:cNvPr>
          <p:cNvSpPr/>
          <p:nvPr/>
        </p:nvSpPr>
        <p:spPr>
          <a:xfrm>
            <a:off x="8636218" y="24847943"/>
            <a:ext cx="2646442" cy="2878605"/>
          </a:xfrm>
          <a:prstGeom prst="roundRect">
            <a:avLst>
              <a:gd name="adj" fmla="val 1015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But I wont eat chicken without cook it first no more no more Shalala this maybe I put text maybe not </a:t>
            </a:r>
            <a:r>
              <a:rPr lang="en-MY" dirty="0" err="1"/>
              <a:t>shalalala</a:t>
            </a:r>
            <a:endParaRPr lang="en-MY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3538A-AC28-4E51-8042-B9DCD61E577E}"/>
              </a:ext>
            </a:extLst>
          </p:cNvPr>
          <p:cNvGrpSpPr/>
          <p:nvPr/>
        </p:nvGrpSpPr>
        <p:grpSpPr>
          <a:xfrm>
            <a:off x="2705253" y="1057988"/>
            <a:ext cx="2746701" cy="5527940"/>
            <a:chOff x="2705253" y="679488"/>
            <a:chExt cx="2746701" cy="55279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93311A5-32B4-4800-AF68-6FF37BD43C8F}"/>
                </a:ext>
              </a:extLst>
            </p:cNvPr>
            <p:cNvGrpSpPr/>
            <p:nvPr/>
          </p:nvGrpSpPr>
          <p:grpSpPr>
            <a:xfrm>
              <a:off x="2705253" y="679488"/>
              <a:ext cx="2746701" cy="5527940"/>
              <a:chOff x="2705253" y="679488"/>
              <a:chExt cx="2746701" cy="552794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51A75DD-CB3E-4B33-BF19-D71880DEF330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915A8F-00D0-4B70-BE6E-450088C98937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49" name="Picture 4" descr="Send me cursed pics of genshin - Genshin Impact - Official Community">
              <a:extLst>
                <a:ext uri="{FF2B5EF4-FFF2-40B4-BE49-F238E27FC236}">
                  <a16:creationId xmlns:a16="http://schemas.microsoft.com/office/drawing/2014/main" id="{6391A0F1-1CDE-4C41-9181-500460C493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50"/>
            <a:stretch/>
          </p:blipFill>
          <p:spPr bwMode="auto">
            <a:xfrm>
              <a:off x="3181233" y="925238"/>
              <a:ext cx="1601890" cy="1511042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826C60-3B39-4A43-99A9-4E1A3B95C974}"/>
              </a:ext>
            </a:extLst>
          </p:cNvPr>
          <p:cNvGrpSpPr/>
          <p:nvPr/>
        </p:nvGrpSpPr>
        <p:grpSpPr>
          <a:xfrm>
            <a:off x="5634293" y="1098667"/>
            <a:ext cx="2746701" cy="5527940"/>
            <a:chOff x="5634293" y="720167"/>
            <a:chExt cx="2746701" cy="552794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A207A7-42B2-4023-9CE9-F97B4F96B61C}"/>
                </a:ext>
              </a:extLst>
            </p:cNvPr>
            <p:cNvGrpSpPr/>
            <p:nvPr/>
          </p:nvGrpSpPr>
          <p:grpSpPr>
            <a:xfrm>
              <a:off x="5634293" y="720167"/>
              <a:ext cx="2746701" cy="5527940"/>
              <a:chOff x="2705253" y="679488"/>
              <a:chExt cx="2746701" cy="5527940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102471AF-D46C-4D23-87C0-B1809CB95033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ADF213E-A9AA-45D1-A4F6-8C8B9247E833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4E43ED8C-0D1C-49AF-9257-BFD5723E9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6" r="12160" b="14596"/>
            <a:stretch/>
          </p:blipFill>
          <p:spPr bwMode="auto">
            <a:xfrm>
              <a:off x="6096000" y="920535"/>
              <a:ext cx="1680921" cy="152044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1C224A-EC13-43EF-9E36-789CB4749EB9}"/>
              </a:ext>
            </a:extLst>
          </p:cNvPr>
          <p:cNvGrpSpPr/>
          <p:nvPr/>
        </p:nvGrpSpPr>
        <p:grpSpPr>
          <a:xfrm>
            <a:off x="8660824" y="1098667"/>
            <a:ext cx="2746701" cy="5527940"/>
            <a:chOff x="8660824" y="720167"/>
            <a:chExt cx="2746701" cy="552794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56DE441-A550-4F6A-9AAD-AB3FB45F2E85}"/>
                </a:ext>
              </a:extLst>
            </p:cNvPr>
            <p:cNvGrpSpPr/>
            <p:nvPr/>
          </p:nvGrpSpPr>
          <p:grpSpPr>
            <a:xfrm>
              <a:off x="8660824" y="720167"/>
              <a:ext cx="2746701" cy="5527940"/>
              <a:chOff x="2705253" y="679488"/>
              <a:chExt cx="2746701" cy="552794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3B2482C7-0291-4AF7-BFFC-BDCB0BFF9EDA}"/>
                  </a:ext>
                </a:extLst>
              </p:cNvPr>
              <p:cNvSpPr/>
              <p:nvPr/>
            </p:nvSpPr>
            <p:spPr>
              <a:xfrm>
                <a:off x="2705253" y="679488"/>
                <a:ext cx="2655488" cy="5527940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6F1F67-5240-47D8-8B8E-30C1EE524059}"/>
                  </a:ext>
                </a:extLst>
              </p:cNvPr>
              <p:cNvSpPr txBox="1"/>
              <p:nvPr/>
            </p:nvSpPr>
            <p:spPr>
              <a:xfrm>
                <a:off x="2796466" y="2600672"/>
                <a:ext cx="265548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Lyrics of a place to put a text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This is a cake song 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A recipe song for a cakekie</a:t>
                </a:r>
              </a:p>
              <a:p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r>
                  <a:rPr lang="en-MY" sz="24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 </a:t>
                </a:r>
                <a:r>
                  <a:rPr lang="en-MY" sz="2400" b="1" dirty="0" err="1">
                    <a:solidFill>
                      <a:schemeClr val="bg1"/>
                    </a:solidFill>
                    <a:latin typeface="Gotham" panose="02000804040000020004" pitchFamily="2" charset="0"/>
                  </a:rPr>
                  <a:t>cakie</a:t>
                </a:r>
                <a:endParaRPr lang="en-MY" sz="2400" b="1" dirty="0">
                  <a:solidFill>
                    <a:schemeClr val="bg1"/>
                  </a:solidFill>
                  <a:latin typeface="Gotham" panose="02000804040000020004" pitchFamily="2" charset="0"/>
                </a:endParaRPr>
              </a:p>
            </p:txBody>
          </p:sp>
        </p:grpSp>
        <p:pic>
          <p:nvPicPr>
            <p:cNvPr id="4100" name="Picture 4" descr="🥐 Genshin Fan Account 🥐 on Instagram: “kaeya meme dump for today because  i have brainrot for this man -Lokie 🖤 #genshinimpact #g… in 2021 | Anime,  Aesthetic anime, Memes">
              <a:extLst>
                <a:ext uri="{FF2B5EF4-FFF2-40B4-BE49-F238E27FC236}">
                  <a16:creationId xmlns:a16="http://schemas.microsoft.com/office/drawing/2014/main" id="{603E6D22-0F81-4BBF-A691-4AFD65572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9228" y="920535"/>
              <a:ext cx="1583851" cy="151574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2B912D7-020F-4582-B8FB-45DDED3E59B6}"/>
              </a:ext>
            </a:extLst>
          </p:cNvPr>
          <p:cNvSpPr txBox="1"/>
          <p:nvPr/>
        </p:nvSpPr>
        <p:spPr>
          <a:xfrm>
            <a:off x="2263320" y="216139"/>
            <a:ext cx="2305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3200" b="1" dirty="0">
                <a:solidFill>
                  <a:schemeClr val="bg1"/>
                </a:solidFill>
                <a:latin typeface="Gotham" panose="02000804040000020004" pitchFamily="2" charset="0"/>
              </a:rPr>
              <a:t>PLAYLIST </a:t>
            </a:r>
            <a:endParaRPr lang="en-MY" sz="9600" b="1" i="0" dirty="0">
              <a:solidFill>
                <a:schemeClr val="bg1"/>
              </a:solidFill>
              <a:effectLst/>
              <a:latin typeface="Gotham" panose="02000804040000020004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2E4A664-6E0B-4255-852C-5047D539361F}"/>
              </a:ext>
            </a:extLst>
          </p:cNvPr>
          <p:cNvGrpSpPr/>
          <p:nvPr/>
        </p:nvGrpSpPr>
        <p:grpSpPr>
          <a:xfrm>
            <a:off x="2168384" y="7107651"/>
            <a:ext cx="10023616" cy="1625039"/>
            <a:chOff x="2168384" y="0"/>
            <a:chExt cx="10023616" cy="162503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8175153-3F99-491D-B637-3CC03FD89D9B}"/>
                </a:ext>
              </a:extLst>
            </p:cNvPr>
            <p:cNvSpPr/>
            <p:nvPr/>
          </p:nvSpPr>
          <p:spPr>
            <a:xfrm>
              <a:off x="2168384" y="0"/>
              <a:ext cx="10023616" cy="16250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90C0DEC-67DF-4698-BF1D-53794C5C16DD}"/>
                </a:ext>
              </a:extLst>
            </p:cNvPr>
            <p:cNvGrpSpPr/>
            <p:nvPr/>
          </p:nvGrpSpPr>
          <p:grpSpPr>
            <a:xfrm>
              <a:off x="2612562" y="612013"/>
              <a:ext cx="8968972" cy="705675"/>
              <a:chOff x="2612562" y="612013"/>
              <a:chExt cx="8968972" cy="705675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26B50A7D-3FC5-4C62-971B-5934E6053E28}"/>
                  </a:ext>
                </a:extLst>
              </p:cNvPr>
              <p:cNvSpPr/>
              <p:nvPr/>
            </p:nvSpPr>
            <p:spPr>
              <a:xfrm>
                <a:off x="2612562" y="612013"/>
                <a:ext cx="8968972" cy="705675"/>
              </a:xfrm>
              <a:prstGeom prst="roundRect">
                <a:avLst>
                  <a:gd name="adj" fmla="val 12350"/>
                </a:avLst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AEB708E-4781-4B62-9A55-2E78473792B9}"/>
                  </a:ext>
                </a:extLst>
              </p:cNvPr>
              <p:cNvSpPr txBox="1"/>
              <p:nvPr/>
            </p:nvSpPr>
            <p:spPr>
              <a:xfrm>
                <a:off x="2787470" y="647575"/>
                <a:ext cx="23056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3200" b="1" dirty="0">
                    <a:solidFill>
                      <a:schemeClr val="bg1"/>
                    </a:solidFill>
                    <a:latin typeface="Gotham" panose="02000804040000020004" pitchFamily="2" charset="0"/>
                  </a:rPr>
                  <a:t>TITLE</a:t>
                </a:r>
                <a:endParaRPr lang="en-MY" sz="9600" b="1" i="0" dirty="0">
                  <a:solidFill>
                    <a:schemeClr val="bg1"/>
                  </a:solidFill>
                  <a:effectLst/>
                  <a:latin typeface="Gotham" panose="0200080404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723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1309</Words>
  <Application>Microsoft Macintosh PowerPoint</Application>
  <PresentationFormat>Grand écran</PresentationFormat>
  <Paragraphs>253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Adam Medium</vt:lpstr>
      <vt:lpstr>Arial</vt:lpstr>
      <vt:lpstr>Calibri</vt:lpstr>
      <vt:lpstr>Calibri Light</vt:lpstr>
      <vt:lpstr>Century Gothic</vt:lpstr>
      <vt:lpstr>Gotham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hanif mislam</dc:creator>
  <cp:lastModifiedBy>Antoine DEDIEU</cp:lastModifiedBy>
  <cp:revision>19</cp:revision>
  <dcterms:created xsi:type="dcterms:W3CDTF">2021-06-24T03:17:29Z</dcterms:created>
  <dcterms:modified xsi:type="dcterms:W3CDTF">2022-11-23T13:42:40Z</dcterms:modified>
</cp:coreProperties>
</file>