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E0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848" y="52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37A-BBB2-264C-9A93-490E49BDBD6C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9C74-BDD3-5841-9AA2-FE516AA3C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15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37A-BBB2-264C-9A93-490E49BDBD6C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9C74-BDD3-5841-9AA2-FE516AA3C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75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37A-BBB2-264C-9A93-490E49BDBD6C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9C74-BDD3-5841-9AA2-FE516AA3C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83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37A-BBB2-264C-9A93-490E49BDBD6C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9C74-BDD3-5841-9AA2-FE516AA3C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0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37A-BBB2-264C-9A93-490E49BDBD6C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9C74-BDD3-5841-9AA2-FE516AA3C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54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37A-BBB2-264C-9A93-490E49BDBD6C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9C74-BDD3-5841-9AA2-FE516AA3C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24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37A-BBB2-264C-9A93-490E49BDBD6C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9C74-BDD3-5841-9AA2-FE516AA3C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12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37A-BBB2-264C-9A93-490E49BDBD6C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9C74-BDD3-5841-9AA2-FE516AA3C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21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37A-BBB2-264C-9A93-490E49BDBD6C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9C74-BDD3-5841-9AA2-FE516AA3C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37A-BBB2-264C-9A93-490E49BDBD6C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9C74-BDD3-5841-9AA2-FE516AA3C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7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37A-BBB2-264C-9A93-490E49BDBD6C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9C74-BDD3-5841-9AA2-FE516AA3C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9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837A-BBB2-264C-9A93-490E49BDBD6C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9C74-BDD3-5841-9AA2-FE516AA3C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60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hbantoine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15B86D-901C-44E8-A467-3BAA7B0E4611}"/>
              </a:ext>
            </a:extLst>
          </p:cNvPr>
          <p:cNvSpPr/>
          <p:nvPr/>
        </p:nvSpPr>
        <p:spPr>
          <a:xfrm>
            <a:off x="0" y="-24601"/>
            <a:ext cx="7562850" cy="881945"/>
          </a:xfrm>
          <a:prstGeom prst="rect">
            <a:avLst/>
          </a:prstGeom>
          <a:gradFill flip="none" rotWithShape="1">
            <a:gsLst>
              <a:gs pos="37000">
                <a:srgbClr val="FF0000"/>
              </a:gs>
              <a:gs pos="10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380894" y="1741186"/>
            <a:ext cx="2114997" cy="12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algn="ctr" defTabSz="1042873" fontAlgn="base">
              <a:spcBef>
                <a:spcPct val="0"/>
              </a:spcBef>
            </a:pPr>
            <a:r>
              <a:rPr lang="fr-FR" sz="1400" dirty="0">
                <a:latin typeface="Arial" pitchFamily="34" charset="0"/>
                <a:cs typeface="Aharoni" pitchFamily="2" charset="-79"/>
              </a:rPr>
              <a:t>3 rue de la forge </a:t>
            </a:r>
          </a:p>
          <a:p>
            <a:pPr algn="ctr" defTabSz="1042873" fontAlgn="base">
              <a:spcBef>
                <a:spcPct val="0"/>
              </a:spcBef>
            </a:pPr>
            <a:r>
              <a:rPr lang="fr-FR" sz="1400" dirty="0">
                <a:latin typeface="Arial" pitchFamily="34" charset="0"/>
                <a:cs typeface="Aharoni" pitchFamily="2" charset="-79"/>
              </a:rPr>
              <a:t>22100 – SAINT CARNE</a:t>
            </a:r>
          </a:p>
          <a:p>
            <a:pPr algn="ctr" defTabSz="1042873" fontAlgn="base">
              <a:spcBef>
                <a:spcPct val="0"/>
              </a:spcBef>
            </a:pPr>
            <a:r>
              <a:rPr lang="fr-FR" sz="1400" dirty="0">
                <a:latin typeface="Arial" pitchFamily="34" charset="0"/>
                <a:cs typeface="Aharoni" pitchFamily="2" charset="-79"/>
              </a:rPr>
              <a:t>5 janvier 1999</a:t>
            </a:r>
          </a:p>
          <a:p>
            <a:pPr algn="ctr" defTabSz="1042873" fontAlgn="base">
              <a:spcBef>
                <a:spcPct val="0"/>
              </a:spcBef>
            </a:pPr>
            <a:r>
              <a:rPr lang="fr-FR" sz="1400" dirty="0">
                <a:latin typeface="Arial" pitchFamily="34" charset="0"/>
                <a:cs typeface="Aharoni" pitchFamily="2" charset="-79"/>
              </a:rPr>
              <a:t>Permis B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452312" y="1142331"/>
            <a:ext cx="2048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Antoine Thébault </a:t>
            </a:r>
          </a:p>
        </p:txBody>
      </p:sp>
      <p:cxnSp>
        <p:nvCxnSpPr>
          <p:cNvPr id="64" name="Connecteur droit 63"/>
          <p:cNvCxnSpPr>
            <a:cxnSpLocks/>
          </p:cNvCxnSpPr>
          <p:nvPr/>
        </p:nvCxnSpPr>
        <p:spPr>
          <a:xfrm>
            <a:off x="344018" y="9963874"/>
            <a:ext cx="68625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Tableau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4969"/>
              </p:ext>
            </p:extLst>
          </p:nvPr>
        </p:nvGraphicFramePr>
        <p:xfrm>
          <a:off x="3496308" y="6083983"/>
          <a:ext cx="3690356" cy="3800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6551">
                <a:tc>
                  <a:txBody>
                    <a:bodyPr/>
                    <a:lstStyle/>
                    <a:p>
                      <a:pPr algn="l"/>
                      <a:r>
                        <a:rPr lang="fr-FR" sz="13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Bac +2 | 2018 – 2019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dirty="0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2</a:t>
                      </a:r>
                      <a:r>
                        <a:rPr lang="fr-FR" sz="1300" b="0" baseline="30000" dirty="0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ème</a:t>
                      </a:r>
                      <a:r>
                        <a:rPr lang="fr-FR" sz="1300" b="0" dirty="0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 année en Ecole d’ingénieur ISEN (Institut Supérieur de l’Electronique et du Numérique)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dirty="0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Cycle Biologie Sciences et Technologique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algn="l"/>
                      <a:r>
                        <a:rPr lang="fr-FR" sz="13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Bac + 1 | 2017 – 2018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dirty="0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1ère année en Ecole d’ingénieur ISEN (Institut Supérieur de l’Electronique et du Numérique)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dirty="0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IT Essential (informatique)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dirty="0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Obtention du certificat Voltaire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dirty="0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Obtention du diplôme IT Essential (Cisco)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dirty="0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Obtention du </a:t>
                      </a:r>
                      <a:r>
                        <a:rPr lang="fr-FR" sz="1300" b="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Toeic</a:t>
                      </a:r>
                      <a:endParaRPr lang="fr-FR" sz="1300" b="0" dirty="0">
                        <a:solidFill>
                          <a:srgbClr val="404040"/>
                        </a:solidFill>
                        <a:effectLst/>
                        <a:latin typeface="+mn-lt"/>
                        <a:cs typeface="Calibri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dirty="0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Cycle Biologie Sciences et Technologique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076">
                <a:tc>
                  <a:txBody>
                    <a:bodyPr/>
                    <a:lstStyle/>
                    <a:p>
                      <a:pPr algn="l"/>
                      <a:r>
                        <a:rPr lang="fr-FR" sz="13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Lycée | 2016 – 2017</a:t>
                      </a:r>
                    </a:p>
                    <a:p>
                      <a:pPr algn="l"/>
                      <a:r>
                        <a:rPr lang="fr-FR" sz="1300" b="0" dirty="0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Baccalauréat S (Scientifique)</a:t>
                      </a:r>
                    </a:p>
                    <a:p>
                      <a:pPr algn="l"/>
                      <a:r>
                        <a:rPr lang="fr-FR" sz="1300" b="0" dirty="0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Lycée Frédéric Ozanam, CESSON-SEVIGNE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ZoneTexte 66"/>
          <p:cNvSpPr txBox="1"/>
          <p:nvPr/>
        </p:nvSpPr>
        <p:spPr>
          <a:xfrm>
            <a:off x="367474" y="3096289"/>
            <a:ext cx="16706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COMPETENCES</a:t>
            </a:r>
          </a:p>
        </p:txBody>
      </p:sp>
      <p:cxnSp>
        <p:nvCxnSpPr>
          <p:cNvPr id="68" name="Connecteur droit 67"/>
          <p:cNvCxnSpPr>
            <a:cxnSpLocks/>
          </p:cNvCxnSpPr>
          <p:nvPr/>
        </p:nvCxnSpPr>
        <p:spPr>
          <a:xfrm>
            <a:off x="293780" y="3505791"/>
            <a:ext cx="6849453" cy="21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3327401" y="5391935"/>
            <a:ext cx="0" cy="38805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449664" y="5431084"/>
            <a:ext cx="1437356" cy="331375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sz="15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FORMATION</a:t>
            </a:r>
          </a:p>
        </p:txBody>
      </p:sp>
      <p:cxnSp>
        <p:nvCxnSpPr>
          <p:cNvPr id="190" name="Straight Connector 71"/>
          <p:cNvCxnSpPr>
            <a:cxnSpLocks/>
          </p:cNvCxnSpPr>
          <p:nvPr/>
        </p:nvCxnSpPr>
        <p:spPr>
          <a:xfrm>
            <a:off x="3496308" y="5840377"/>
            <a:ext cx="36008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271247" y="5456616"/>
            <a:ext cx="1622947" cy="33137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r>
              <a:rPr lang="en-PH" sz="1500" b="1" dirty="0">
                <a:latin typeface="Arial" pitchFamily="34" charset="0"/>
                <a:cs typeface="Arial" pitchFamily="34" charset="0"/>
              </a:rPr>
              <a:t>EXPERIENCES</a:t>
            </a:r>
          </a:p>
        </p:txBody>
      </p:sp>
      <p:sp>
        <p:nvSpPr>
          <p:cNvPr id="192" name="Text Box 189"/>
          <p:cNvSpPr txBox="1"/>
          <p:nvPr/>
        </p:nvSpPr>
        <p:spPr>
          <a:xfrm>
            <a:off x="329425" y="6108769"/>
            <a:ext cx="2983382" cy="35621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9569" tIns="49785" rIns="99569" bIns="497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00" b="1" i="1" dirty="0">
                <a:solidFill>
                  <a:srgbClr val="000000"/>
                </a:solidFill>
                <a:cs typeface="Calibri"/>
              </a:rPr>
              <a:t>Dinan </a:t>
            </a:r>
            <a:r>
              <a:rPr lang="fr-FR" sz="1300" b="1" i="1" dirty="0">
                <a:solidFill>
                  <a:srgbClr val="000000"/>
                </a:solidFill>
                <a:cs typeface="Calibri"/>
              </a:rPr>
              <a:t>Agglomération</a:t>
            </a:r>
            <a:r>
              <a:rPr lang="en-US" sz="1300" b="1" i="1" dirty="0">
                <a:solidFill>
                  <a:srgbClr val="000000"/>
                </a:solidFill>
                <a:cs typeface="Calibri"/>
              </a:rPr>
              <a:t>| </a:t>
            </a:r>
            <a:r>
              <a:rPr lang="fr-FR" sz="1300" b="1" i="1" dirty="0">
                <a:solidFill>
                  <a:srgbClr val="000000"/>
                </a:solidFill>
                <a:cs typeface="Calibri"/>
              </a:rPr>
              <a:t>été</a:t>
            </a:r>
            <a:r>
              <a:rPr lang="en-US" sz="1300" b="1" i="1" dirty="0">
                <a:solidFill>
                  <a:srgbClr val="000000"/>
                </a:solidFill>
                <a:cs typeface="Calibri"/>
              </a:rPr>
              <a:t> 2017</a:t>
            </a:r>
            <a:r>
              <a:rPr lang="en-US" sz="1300" b="1" i="1" dirty="0">
                <a:cs typeface="Calibri"/>
              </a:rPr>
              <a:t> </a:t>
            </a:r>
            <a:r>
              <a:rPr lang="fr-FR" sz="1300" i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Ripper</a:t>
            </a:r>
          </a:p>
          <a:p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Ramassage des poubelles dans les communes aux environs de Dinan</a:t>
            </a:r>
            <a:endParaRPr lang="fr-FR" sz="1300" b="1" dirty="0">
              <a:latin typeface="Arial"/>
              <a:ea typeface="Calibri"/>
              <a:cs typeface="Times New Roman"/>
            </a:endParaRPr>
          </a:p>
          <a:p>
            <a:endParaRPr lang="fr-FR" sz="1300" b="1" dirty="0">
              <a:latin typeface="Arial"/>
              <a:ea typeface="Calibri"/>
              <a:cs typeface="Times New Roman"/>
            </a:endParaRPr>
          </a:p>
          <a:p>
            <a:endParaRPr lang="fr-FR" sz="1300" b="1" dirty="0">
              <a:latin typeface="Arial"/>
              <a:ea typeface="Calibri"/>
              <a:cs typeface="Times New Roman"/>
            </a:endParaRPr>
          </a:p>
          <a:p>
            <a:r>
              <a:rPr lang="en-US" sz="1300" b="1" i="1" dirty="0">
                <a:solidFill>
                  <a:srgbClr val="000000"/>
                </a:solidFill>
                <a:cs typeface="Calibri"/>
              </a:rPr>
              <a:t>Dinan </a:t>
            </a:r>
            <a:r>
              <a:rPr lang="fr-FR" sz="1300" b="1" i="1" dirty="0">
                <a:solidFill>
                  <a:srgbClr val="000000"/>
                </a:solidFill>
                <a:cs typeface="Calibri"/>
              </a:rPr>
              <a:t>Agglomération</a:t>
            </a:r>
            <a:r>
              <a:rPr lang="en-US" sz="1300" b="1" i="1" dirty="0">
                <a:solidFill>
                  <a:srgbClr val="000000"/>
                </a:solidFill>
                <a:cs typeface="Calibri"/>
              </a:rPr>
              <a:t>| </a:t>
            </a:r>
            <a:r>
              <a:rPr lang="fr-FR" sz="1300" b="1" i="1" dirty="0">
                <a:cs typeface="Calibri"/>
              </a:rPr>
              <a:t>Décembre </a:t>
            </a:r>
            <a:r>
              <a:rPr lang="en-US" sz="1300" b="1" i="1" dirty="0">
                <a:cs typeface="Calibri"/>
              </a:rPr>
              <a:t>2017 </a:t>
            </a:r>
            <a:r>
              <a:rPr lang="en-US" sz="1300" i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Ripper</a:t>
            </a:r>
            <a:endParaRPr lang="fr-FR" sz="1300" i="1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Ramassage des poubelles dans les communes aux environs de Dinan.</a:t>
            </a:r>
            <a:endParaRPr lang="fr-FR" sz="1300" b="1" dirty="0">
              <a:latin typeface="Arial"/>
              <a:ea typeface="Calibri"/>
              <a:cs typeface="Times New Roman"/>
            </a:endParaRPr>
          </a:p>
          <a:p>
            <a:endParaRPr lang="fr-FR" sz="1300" b="1" dirty="0">
              <a:latin typeface="Arial"/>
              <a:ea typeface="Calibri"/>
              <a:cs typeface="Times New Roman"/>
            </a:endParaRPr>
          </a:p>
          <a:p>
            <a:endParaRPr lang="fr-FR" sz="1300" b="1" dirty="0">
              <a:latin typeface="Arial"/>
              <a:ea typeface="Calibri"/>
              <a:cs typeface="Times New Roman"/>
            </a:endParaRPr>
          </a:p>
          <a:p>
            <a:r>
              <a:rPr lang="en-US" sz="1300" b="1" i="1" dirty="0">
                <a:solidFill>
                  <a:srgbClr val="000000"/>
                </a:solidFill>
                <a:cs typeface="Calibri"/>
              </a:rPr>
              <a:t>EOLE A</a:t>
            </a:r>
            <a:r>
              <a:rPr lang="fr-FR" sz="1300" b="1" i="1" dirty="0">
                <a:solidFill>
                  <a:srgbClr val="000000"/>
                </a:solidFill>
                <a:cs typeface="Calibri"/>
              </a:rPr>
              <a:t>ventur</a:t>
            </a:r>
            <a:r>
              <a:rPr lang="en-US" sz="1300" b="1" i="1" dirty="0">
                <a:solidFill>
                  <a:srgbClr val="000000"/>
                </a:solidFill>
                <a:cs typeface="Calibri"/>
              </a:rPr>
              <a:t>e SAS| </a:t>
            </a:r>
            <a:r>
              <a:rPr lang="fr-FR" sz="1300" b="1" i="1" dirty="0">
                <a:cs typeface="Calibri"/>
              </a:rPr>
              <a:t>Avril </a:t>
            </a:r>
            <a:r>
              <a:rPr lang="en-US" sz="1300" b="1" i="1" dirty="0">
                <a:cs typeface="Calibri"/>
              </a:rPr>
              <a:t>2018</a:t>
            </a:r>
            <a:endParaRPr lang="fr-FR" sz="1300" i="1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Stage dans un parc de loisirs dans l’accueil du public.</a:t>
            </a:r>
          </a:p>
          <a:p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endParaRPr lang="fr-FR" sz="1100" b="1" dirty="0">
              <a:latin typeface="Arial"/>
              <a:ea typeface="Calibri"/>
              <a:cs typeface="Times New Roman"/>
            </a:endParaRPr>
          </a:p>
          <a:p>
            <a:endParaRPr lang="fr-FR" sz="1100" b="1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cxnSp>
        <p:nvCxnSpPr>
          <p:cNvPr id="193" name="Straight Connector 70"/>
          <p:cNvCxnSpPr>
            <a:cxnSpLocks/>
          </p:cNvCxnSpPr>
          <p:nvPr/>
        </p:nvCxnSpPr>
        <p:spPr>
          <a:xfrm>
            <a:off x="359190" y="5860849"/>
            <a:ext cx="2777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AA83EC2A-BB98-4CC1-906A-B2AF1BE25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" t="-30424" r="-783" b="30424"/>
          <a:stretch/>
        </p:blipFill>
        <p:spPr>
          <a:xfrm>
            <a:off x="2737734" y="233595"/>
            <a:ext cx="2048894" cy="275715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98" name="Groupe 37" descr="Icône de téléphone">
            <a:extLst>
              <a:ext uri="{FF2B5EF4-FFF2-40B4-BE49-F238E27FC236}">
                <a16:creationId xmlns:a16="http://schemas.microsoft.com/office/drawing/2014/main" id="{D7BAC028-1A82-46ED-8E99-5DFC9C512C67}"/>
              </a:ext>
            </a:extLst>
          </p:cNvPr>
          <p:cNvGrpSpPr/>
          <p:nvPr/>
        </p:nvGrpSpPr>
        <p:grpSpPr>
          <a:xfrm>
            <a:off x="5934641" y="1836160"/>
            <a:ext cx="328930" cy="328930"/>
            <a:chOff x="0" y="0"/>
            <a:chExt cx="329184" cy="329184"/>
          </a:xfrm>
          <a:solidFill>
            <a:srgbClr val="FF0000"/>
          </a:solidFill>
        </p:grpSpPr>
        <p:sp>
          <p:nvSpPr>
            <p:cNvPr id="199" name="Forme libre 81">
              <a:extLst>
                <a:ext uri="{FF2B5EF4-FFF2-40B4-BE49-F238E27FC236}">
                  <a16:creationId xmlns:a16="http://schemas.microsoft.com/office/drawing/2014/main" id="{581EF951-906C-43B5-9D99-6C15BCA2FC27}"/>
                </a:ext>
              </a:extLst>
            </p:cNvPr>
            <p:cNvSpPr/>
            <p:nvPr/>
          </p:nvSpPr>
          <p:spPr>
            <a:xfrm>
              <a:off x="0" y="0"/>
              <a:ext cx="329184" cy="3291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24"/>
                <a:gd name="f7" fmla="val 1662"/>
                <a:gd name="f8" fmla="val 52"/>
                <a:gd name="f9" fmla="val 1560"/>
                <a:gd name="f10" fmla="val 55"/>
                <a:gd name="f11" fmla="val 1460"/>
                <a:gd name="f12" fmla="val 65"/>
                <a:gd name="f13" fmla="val 1362"/>
                <a:gd name="f14" fmla="val 80"/>
                <a:gd name="f15" fmla="val 1265"/>
                <a:gd name="f16" fmla="val 101"/>
                <a:gd name="f17" fmla="val 1172"/>
                <a:gd name="f18" fmla="val 128"/>
                <a:gd name="f19" fmla="val 1080"/>
                <a:gd name="f20" fmla="val 161"/>
                <a:gd name="f21" fmla="val 991"/>
                <a:gd name="f22" fmla="val 199"/>
                <a:gd name="f23" fmla="val 905"/>
                <a:gd name="f24" fmla="val 240"/>
                <a:gd name="f25" fmla="val 822"/>
                <a:gd name="f26" fmla="val 289"/>
                <a:gd name="f27" fmla="val 743"/>
                <a:gd name="f28" fmla="val 341"/>
                <a:gd name="f29" fmla="val 666"/>
                <a:gd name="f30" fmla="val 398"/>
                <a:gd name="f31" fmla="val 593"/>
                <a:gd name="f32" fmla="val 458"/>
                <a:gd name="f33" fmla="val 524"/>
                <a:gd name="f34" fmla="val 523"/>
                <a:gd name="f35" fmla="val 459"/>
                <a:gd name="f36" fmla="val 592"/>
                <a:gd name="f37" fmla="val 397"/>
                <a:gd name="f38" fmla="val 742"/>
                <a:gd name="f39" fmla="val 288"/>
                <a:gd name="f40" fmla="val 241"/>
                <a:gd name="f41" fmla="val 906"/>
                <a:gd name="f42" fmla="val 198"/>
                <a:gd name="f43" fmla="val 102"/>
                <a:gd name="f44" fmla="val 1266"/>
                <a:gd name="f45" fmla="val 56"/>
                <a:gd name="f46" fmla="val 53"/>
                <a:gd name="f47" fmla="val 1764"/>
                <a:gd name="f48" fmla="val 1864"/>
                <a:gd name="f49" fmla="val 1962"/>
                <a:gd name="f50" fmla="val 2059"/>
                <a:gd name="f51" fmla="val 2152"/>
                <a:gd name="f52" fmla="val 2244"/>
                <a:gd name="f53" fmla="val 2333"/>
                <a:gd name="f54" fmla="val 2419"/>
                <a:gd name="f55" fmla="val 2502"/>
                <a:gd name="f56" fmla="val 2581"/>
                <a:gd name="f57" fmla="val 2658"/>
                <a:gd name="f58" fmla="val 2731"/>
                <a:gd name="f59" fmla="val 2800"/>
                <a:gd name="f60" fmla="val 2865"/>
                <a:gd name="f61" fmla="val 2927"/>
                <a:gd name="f62" fmla="val 2983"/>
                <a:gd name="f63" fmla="val 3036"/>
                <a:gd name="f64" fmla="val 3083"/>
                <a:gd name="f65" fmla="val 3126"/>
                <a:gd name="f66" fmla="val 3163"/>
                <a:gd name="f67" fmla="val 3196"/>
                <a:gd name="f68" fmla="val 3222"/>
                <a:gd name="f69" fmla="val 3244"/>
                <a:gd name="f70" fmla="val 3259"/>
                <a:gd name="f71" fmla="val 3268"/>
                <a:gd name="f72" fmla="val 3271"/>
                <a:gd name="f73" fmla="val 2058"/>
                <a:gd name="f74" fmla="val 2418"/>
                <a:gd name="f75" fmla="val 2582"/>
                <a:gd name="f76" fmla="val 2732"/>
                <a:gd name="f77" fmla="val 2801"/>
                <a:gd name="f78" fmla="val 2866"/>
                <a:gd name="f79" fmla="val 2926"/>
                <a:gd name="f80" fmla="val 3035"/>
                <a:gd name="f81" fmla="val 3084"/>
                <a:gd name="f82" fmla="val 3125"/>
                <a:gd name="f83" fmla="val 3223"/>
                <a:gd name="f84" fmla="val 3269"/>
                <a:gd name="f85" fmla="val 3272"/>
                <a:gd name="f86" fmla="val 1767"/>
                <a:gd name="f87" fmla="val 3"/>
                <a:gd name="f88" fmla="val 1871"/>
                <a:gd name="f89" fmla="val 12"/>
                <a:gd name="f90" fmla="val 1972"/>
                <a:gd name="f91" fmla="val 29"/>
                <a:gd name="f92" fmla="val 2072"/>
                <a:gd name="f93" fmla="val 51"/>
                <a:gd name="f94" fmla="val 2168"/>
                <a:gd name="f95" fmla="val 78"/>
                <a:gd name="f96" fmla="val 2262"/>
                <a:gd name="f97" fmla="val 112"/>
                <a:gd name="f98" fmla="val 2355"/>
                <a:gd name="f99" fmla="val 150"/>
                <a:gd name="f100" fmla="val 2444"/>
                <a:gd name="f101" fmla="val 194"/>
                <a:gd name="f102" fmla="val 2529"/>
                <a:gd name="f103" fmla="val 244"/>
                <a:gd name="f104" fmla="val 2612"/>
                <a:gd name="f105" fmla="val 297"/>
                <a:gd name="f106" fmla="val 2691"/>
                <a:gd name="f107" fmla="val 356"/>
                <a:gd name="f108" fmla="val 2766"/>
                <a:gd name="f109" fmla="val 420"/>
                <a:gd name="f110" fmla="val 2837"/>
                <a:gd name="f111" fmla="val 487"/>
                <a:gd name="f112" fmla="val 2904"/>
                <a:gd name="f113" fmla="val 558"/>
                <a:gd name="f114" fmla="val 2968"/>
                <a:gd name="f115" fmla="val 633"/>
                <a:gd name="f116" fmla="val 3027"/>
                <a:gd name="f117" fmla="val 713"/>
                <a:gd name="f118" fmla="val 3080"/>
                <a:gd name="f119" fmla="val 795"/>
                <a:gd name="f120" fmla="val 3130"/>
                <a:gd name="f121" fmla="val 880"/>
                <a:gd name="f122" fmla="val 3174"/>
                <a:gd name="f123" fmla="val 969"/>
                <a:gd name="f124" fmla="val 3212"/>
                <a:gd name="f125" fmla="val 1062"/>
                <a:gd name="f126" fmla="val 3246"/>
                <a:gd name="f127" fmla="val 1156"/>
                <a:gd name="f128" fmla="val 3273"/>
                <a:gd name="f129" fmla="val 1252"/>
                <a:gd name="f130" fmla="val 3295"/>
                <a:gd name="f131" fmla="val 1352"/>
                <a:gd name="f132" fmla="val 3312"/>
                <a:gd name="f133" fmla="val 1453"/>
                <a:gd name="f134" fmla="val 3321"/>
                <a:gd name="f135" fmla="val 1557"/>
                <a:gd name="f136" fmla="val 1870"/>
                <a:gd name="f137" fmla="val 2071"/>
                <a:gd name="f138" fmla="val 2169"/>
                <a:gd name="f139" fmla="val 2263"/>
                <a:gd name="f140" fmla="val 2443"/>
                <a:gd name="f141" fmla="val 2765"/>
                <a:gd name="f142" fmla="val 2838"/>
                <a:gd name="f143" fmla="val 2905"/>
                <a:gd name="f144" fmla="val 3026"/>
                <a:gd name="f145" fmla="val 3081"/>
                <a:gd name="f146" fmla="val 3213"/>
                <a:gd name="f147" fmla="val 3311"/>
                <a:gd name="f148" fmla="val 1454"/>
                <a:gd name="f149" fmla="val 1253"/>
                <a:gd name="f150" fmla="val 1155"/>
                <a:gd name="f151" fmla="val 1061"/>
                <a:gd name="f152" fmla="val 881"/>
                <a:gd name="f153" fmla="val 712"/>
                <a:gd name="f154" fmla="val 559"/>
                <a:gd name="f155" fmla="val 486"/>
                <a:gd name="f156" fmla="val 419"/>
                <a:gd name="f157" fmla="val 298"/>
                <a:gd name="f158" fmla="val 243"/>
                <a:gd name="f159" fmla="val 111"/>
                <a:gd name="f160" fmla="val 13"/>
                <a:gd name="f161" fmla="+- 0 0 -90"/>
                <a:gd name="f162" fmla="*/ f3 1 3324"/>
                <a:gd name="f163" fmla="*/ f4 1 3324"/>
                <a:gd name="f164" fmla="+- f6 0 f5"/>
                <a:gd name="f165" fmla="*/ f161 f0 1"/>
                <a:gd name="f166" fmla="*/ f164 1 3324"/>
                <a:gd name="f167" fmla="*/ 1362 f164 1"/>
                <a:gd name="f168" fmla="*/ 80 f164 1"/>
                <a:gd name="f169" fmla="*/ 991 f164 1"/>
                <a:gd name="f170" fmla="*/ 199 f164 1"/>
                <a:gd name="f171" fmla="*/ 666 f164 1"/>
                <a:gd name="f172" fmla="*/ 398 f164 1"/>
                <a:gd name="f173" fmla="*/ 397 f164 1"/>
                <a:gd name="f174" fmla="*/ 198 f164 1"/>
                <a:gd name="f175" fmla="*/ 56 f164 1"/>
                <a:gd name="f176" fmla="*/ 1764 f164 1"/>
                <a:gd name="f177" fmla="*/ 128 f164 1"/>
                <a:gd name="f178" fmla="*/ 2152 f164 1"/>
                <a:gd name="f179" fmla="*/ 288 f164 1"/>
                <a:gd name="f180" fmla="*/ 2502 f164 1"/>
                <a:gd name="f181" fmla="*/ 524 f164 1"/>
                <a:gd name="f182" fmla="*/ 2800 f164 1"/>
                <a:gd name="f183" fmla="*/ 822 f164 1"/>
                <a:gd name="f184" fmla="*/ 3036 f164 1"/>
                <a:gd name="f185" fmla="*/ 1172 f164 1"/>
                <a:gd name="f186" fmla="*/ 3196 f164 1"/>
                <a:gd name="f187" fmla="*/ 1560 f164 1"/>
                <a:gd name="f188" fmla="*/ 3268 f164 1"/>
                <a:gd name="f189" fmla="*/ 1962 f164 1"/>
                <a:gd name="f190" fmla="*/ 3244 f164 1"/>
                <a:gd name="f191" fmla="*/ 2333 f164 1"/>
                <a:gd name="f192" fmla="*/ 3126 f164 1"/>
                <a:gd name="f193" fmla="*/ 2658 f164 1"/>
                <a:gd name="f194" fmla="*/ 2927 f164 1"/>
                <a:gd name="f195" fmla="*/ 2926 f164 1"/>
                <a:gd name="f196" fmla="*/ 3125 f164 1"/>
                <a:gd name="f197" fmla="*/ 3269 f164 1"/>
                <a:gd name="f198" fmla="*/ 3035 f164 1"/>
                <a:gd name="f199" fmla="*/ 2801 f164 1"/>
                <a:gd name="f200" fmla="*/ 523 f164 1"/>
                <a:gd name="f201" fmla="*/ 289 f164 1"/>
                <a:gd name="f202" fmla="*/ 55 f164 1"/>
                <a:gd name="f203" fmla="*/ 1871 f164 1"/>
                <a:gd name="f204" fmla="*/ 12 f164 1"/>
                <a:gd name="f205" fmla="*/ 2262 f164 1"/>
                <a:gd name="f206" fmla="*/ 112 f164 1"/>
                <a:gd name="f207" fmla="*/ 2612 f164 1"/>
                <a:gd name="f208" fmla="*/ 297 f164 1"/>
                <a:gd name="f209" fmla="*/ 2904 f164 1"/>
                <a:gd name="f210" fmla="*/ 558 f164 1"/>
                <a:gd name="f211" fmla="*/ 3130 f164 1"/>
                <a:gd name="f212" fmla="*/ 880 f164 1"/>
                <a:gd name="f213" fmla="*/ 3273 f164 1"/>
                <a:gd name="f214" fmla="*/ 1252 f164 1"/>
                <a:gd name="f215" fmla="*/ 3324 f164 1"/>
                <a:gd name="f216" fmla="*/ 1662 f164 1"/>
                <a:gd name="f217" fmla="*/ 2071 f164 1"/>
                <a:gd name="f218" fmla="*/ 2443 f164 1"/>
                <a:gd name="f219" fmla="*/ 2765 f164 1"/>
                <a:gd name="f220" fmla="*/ 3026 f164 1"/>
                <a:gd name="f221" fmla="*/ 3213 f164 1"/>
                <a:gd name="f222" fmla="*/ 3311 f164 1"/>
                <a:gd name="f223" fmla="*/ 1454 f164 1"/>
                <a:gd name="f224" fmla="*/ 1061 f164 1"/>
                <a:gd name="f225" fmla="*/ 712 f164 1"/>
                <a:gd name="f226" fmla="*/ 419 f164 1"/>
                <a:gd name="f227" fmla="*/ 194 f164 1"/>
                <a:gd name="f228" fmla="*/ 51 f164 1"/>
                <a:gd name="f229" fmla="*/ 0 f164 1"/>
                <a:gd name="f230" fmla="*/ f165 1 f2"/>
                <a:gd name="f231" fmla="*/ f167 1 3324"/>
                <a:gd name="f232" fmla="*/ f168 1 3324"/>
                <a:gd name="f233" fmla="*/ f169 1 3324"/>
                <a:gd name="f234" fmla="*/ f170 1 3324"/>
                <a:gd name="f235" fmla="*/ f171 1 3324"/>
                <a:gd name="f236" fmla="*/ f172 1 3324"/>
                <a:gd name="f237" fmla="*/ f173 1 3324"/>
                <a:gd name="f238" fmla="*/ f174 1 3324"/>
                <a:gd name="f239" fmla="*/ f175 1 3324"/>
                <a:gd name="f240" fmla="*/ f176 1 3324"/>
                <a:gd name="f241" fmla="*/ f177 1 3324"/>
                <a:gd name="f242" fmla="*/ f178 1 3324"/>
                <a:gd name="f243" fmla="*/ f179 1 3324"/>
                <a:gd name="f244" fmla="*/ f180 1 3324"/>
                <a:gd name="f245" fmla="*/ f181 1 3324"/>
                <a:gd name="f246" fmla="*/ f182 1 3324"/>
                <a:gd name="f247" fmla="*/ f183 1 3324"/>
                <a:gd name="f248" fmla="*/ f184 1 3324"/>
                <a:gd name="f249" fmla="*/ f185 1 3324"/>
                <a:gd name="f250" fmla="*/ f186 1 3324"/>
                <a:gd name="f251" fmla="*/ f187 1 3324"/>
                <a:gd name="f252" fmla="*/ f188 1 3324"/>
                <a:gd name="f253" fmla="*/ f189 1 3324"/>
                <a:gd name="f254" fmla="*/ f190 1 3324"/>
                <a:gd name="f255" fmla="*/ f191 1 3324"/>
                <a:gd name="f256" fmla="*/ f192 1 3324"/>
                <a:gd name="f257" fmla="*/ f193 1 3324"/>
                <a:gd name="f258" fmla="*/ f194 1 3324"/>
                <a:gd name="f259" fmla="*/ f195 1 3324"/>
                <a:gd name="f260" fmla="*/ f196 1 3324"/>
                <a:gd name="f261" fmla="*/ f197 1 3324"/>
                <a:gd name="f262" fmla="*/ f198 1 3324"/>
                <a:gd name="f263" fmla="*/ f199 1 3324"/>
                <a:gd name="f264" fmla="*/ f200 1 3324"/>
                <a:gd name="f265" fmla="*/ f201 1 3324"/>
                <a:gd name="f266" fmla="*/ f202 1 3324"/>
                <a:gd name="f267" fmla="*/ f203 1 3324"/>
                <a:gd name="f268" fmla="*/ f204 1 3324"/>
                <a:gd name="f269" fmla="*/ f205 1 3324"/>
                <a:gd name="f270" fmla="*/ f206 1 3324"/>
                <a:gd name="f271" fmla="*/ f207 1 3324"/>
                <a:gd name="f272" fmla="*/ f208 1 3324"/>
                <a:gd name="f273" fmla="*/ f209 1 3324"/>
                <a:gd name="f274" fmla="*/ f210 1 3324"/>
                <a:gd name="f275" fmla="*/ f211 1 3324"/>
                <a:gd name="f276" fmla="*/ f212 1 3324"/>
                <a:gd name="f277" fmla="*/ f213 1 3324"/>
                <a:gd name="f278" fmla="*/ f214 1 3324"/>
                <a:gd name="f279" fmla="*/ f215 1 3324"/>
                <a:gd name="f280" fmla="*/ f216 1 3324"/>
                <a:gd name="f281" fmla="*/ f217 1 3324"/>
                <a:gd name="f282" fmla="*/ f218 1 3324"/>
                <a:gd name="f283" fmla="*/ f219 1 3324"/>
                <a:gd name="f284" fmla="*/ f220 1 3324"/>
                <a:gd name="f285" fmla="*/ f221 1 3324"/>
                <a:gd name="f286" fmla="*/ f222 1 3324"/>
                <a:gd name="f287" fmla="*/ f223 1 3324"/>
                <a:gd name="f288" fmla="*/ f224 1 3324"/>
                <a:gd name="f289" fmla="*/ f225 1 3324"/>
                <a:gd name="f290" fmla="*/ f226 1 3324"/>
                <a:gd name="f291" fmla="*/ f227 1 3324"/>
                <a:gd name="f292" fmla="*/ f228 1 3324"/>
                <a:gd name="f293" fmla="*/ f229 1 3324"/>
                <a:gd name="f294" fmla="*/ 0 1 f166"/>
                <a:gd name="f295" fmla="*/ f6 1 f166"/>
                <a:gd name="f296" fmla="+- f230 0 f1"/>
                <a:gd name="f297" fmla="*/ f231 1 f166"/>
                <a:gd name="f298" fmla="*/ f232 1 f166"/>
                <a:gd name="f299" fmla="*/ f233 1 f166"/>
                <a:gd name="f300" fmla="*/ f234 1 f166"/>
                <a:gd name="f301" fmla="*/ f235 1 f166"/>
                <a:gd name="f302" fmla="*/ f236 1 f166"/>
                <a:gd name="f303" fmla="*/ f237 1 f166"/>
                <a:gd name="f304" fmla="*/ f238 1 f166"/>
                <a:gd name="f305" fmla="*/ f239 1 f166"/>
                <a:gd name="f306" fmla="*/ f240 1 f166"/>
                <a:gd name="f307" fmla="*/ f241 1 f166"/>
                <a:gd name="f308" fmla="*/ f242 1 f166"/>
                <a:gd name="f309" fmla="*/ f243 1 f166"/>
                <a:gd name="f310" fmla="*/ f244 1 f166"/>
                <a:gd name="f311" fmla="*/ f245 1 f166"/>
                <a:gd name="f312" fmla="*/ f246 1 f166"/>
                <a:gd name="f313" fmla="*/ f247 1 f166"/>
                <a:gd name="f314" fmla="*/ f248 1 f166"/>
                <a:gd name="f315" fmla="*/ f249 1 f166"/>
                <a:gd name="f316" fmla="*/ f250 1 f166"/>
                <a:gd name="f317" fmla="*/ f251 1 f166"/>
                <a:gd name="f318" fmla="*/ f252 1 f166"/>
                <a:gd name="f319" fmla="*/ f253 1 f166"/>
                <a:gd name="f320" fmla="*/ f254 1 f166"/>
                <a:gd name="f321" fmla="*/ f255 1 f166"/>
                <a:gd name="f322" fmla="*/ f256 1 f166"/>
                <a:gd name="f323" fmla="*/ f257 1 f166"/>
                <a:gd name="f324" fmla="*/ f258 1 f166"/>
                <a:gd name="f325" fmla="*/ f259 1 f166"/>
                <a:gd name="f326" fmla="*/ f260 1 f166"/>
                <a:gd name="f327" fmla="*/ f261 1 f166"/>
                <a:gd name="f328" fmla="*/ f262 1 f166"/>
                <a:gd name="f329" fmla="*/ f263 1 f166"/>
                <a:gd name="f330" fmla="*/ f264 1 f166"/>
                <a:gd name="f331" fmla="*/ f265 1 f166"/>
                <a:gd name="f332" fmla="*/ f266 1 f166"/>
                <a:gd name="f333" fmla="*/ f267 1 f166"/>
                <a:gd name="f334" fmla="*/ f268 1 f166"/>
                <a:gd name="f335" fmla="*/ f269 1 f166"/>
                <a:gd name="f336" fmla="*/ f270 1 f166"/>
                <a:gd name="f337" fmla="*/ f271 1 f166"/>
                <a:gd name="f338" fmla="*/ f272 1 f166"/>
                <a:gd name="f339" fmla="*/ f273 1 f166"/>
                <a:gd name="f340" fmla="*/ f274 1 f166"/>
                <a:gd name="f341" fmla="*/ f275 1 f166"/>
                <a:gd name="f342" fmla="*/ f276 1 f166"/>
                <a:gd name="f343" fmla="*/ f277 1 f166"/>
                <a:gd name="f344" fmla="*/ f278 1 f166"/>
                <a:gd name="f345" fmla="*/ f279 1 f166"/>
                <a:gd name="f346" fmla="*/ f280 1 f166"/>
                <a:gd name="f347" fmla="*/ f281 1 f166"/>
                <a:gd name="f348" fmla="*/ f282 1 f166"/>
                <a:gd name="f349" fmla="*/ f283 1 f166"/>
                <a:gd name="f350" fmla="*/ f284 1 f166"/>
                <a:gd name="f351" fmla="*/ f285 1 f166"/>
                <a:gd name="f352" fmla="*/ f286 1 f166"/>
                <a:gd name="f353" fmla="*/ f287 1 f166"/>
                <a:gd name="f354" fmla="*/ f288 1 f166"/>
                <a:gd name="f355" fmla="*/ f289 1 f166"/>
                <a:gd name="f356" fmla="*/ f290 1 f166"/>
                <a:gd name="f357" fmla="*/ f291 1 f166"/>
                <a:gd name="f358" fmla="*/ f292 1 f166"/>
                <a:gd name="f359" fmla="*/ f293 1 f166"/>
                <a:gd name="f360" fmla="*/ f294 f162 1"/>
                <a:gd name="f361" fmla="*/ f295 f162 1"/>
                <a:gd name="f362" fmla="*/ f295 f163 1"/>
                <a:gd name="f363" fmla="*/ f294 f163 1"/>
                <a:gd name="f364" fmla="*/ f297 f162 1"/>
                <a:gd name="f365" fmla="*/ f298 f163 1"/>
                <a:gd name="f366" fmla="*/ f299 f162 1"/>
                <a:gd name="f367" fmla="*/ f300 f163 1"/>
                <a:gd name="f368" fmla="*/ f301 f162 1"/>
                <a:gd name="f369" fmla="*/ f302 f163 1"/>
                <a:gd name="f370" fmla="*/ f303 f162 1"/>
                <a:gd name="f371" fmla="*/ f301 f163 1"/>
                <a:gd name="f372" fmla="*/ f304 f162 1"/>
                <a:gd name="f373" fmla="*/ f299 f163 1"/>
                <a:gd name="f374" fmla="*/ f298 f162 1"/>
                <a:gd name="f375" fmla="*/ f297 f163 1"/>
                <a:gd name="f376" fmla="*/ f305 f162 1"/>
                <a:gd name="f377" fmla="*/ f306 f163 1"/>
                <a:gd name="f378" fmla="*/ f307 f162 1"/>
                <a:gd name="f379" fmla="*/ f308 f163 1"/>
                <a:gd name="f380" fmla="*/ f309 f162 1"/>
                <a:gd name="f381" fmla="*/ f310 f163 1"/>
                <a:gd name="f382" fmla="*/ f311 f162 1"/>
                <a:gd name="f383" fmla="*/ f312 f163 1"/>
                <a:gd name="f384" fmla="*/ f313 f162 1"/>
                <a:gd name="f385" fmla="*/ f314 f163 1"/>
                <a:gd name="f386" fmla="*/ f315 f162 1"/>
                <a:gd name="f387" fmla="*/ f316 f163 1"/>
                <a:gd name="f388" fmla="*/ f317 f162 1"/>
                <a:gd name="f389" fmla="*/ f318 f163 1"/>
                <a:gd name="f390" fmla="*/ f319 f162 1"/>
                <a:gd name="f391" fmla="*/ f320 f163 1"/>
                <a:gd name="f392" fmla="*/ f321 f162 1"/>
                <a:gd name="f393" fmla="*/ f322 f163 1"/>
                <a:gd name="f394" fmla="*/ f323 f162 1"/>
                <a:gd name="f395" fmla="*/ f324 f163 1"/>
                <a:gd name="f396" fmla="*/ f325 f162 1"/>
                <a:gd name="f397" fmla="*/ f323 f163 1"/>
                <a:gd name="f398" fmla="*/ f326 f162 1"/>
                <a:gd name="f399" fmla="*/ f321 f163 1"/>
                <a:gd name="f400" fmla="*/ f320 f162 1"/>
                <a:gd name="f401" fmla="*/ f319 f163 1"/>
                <a:gd name="f402" fmla="*/ f327 f162 1"/>
                <a:gd name="f403" fmla="*/ f317 f163 1"/>
                <a:gd name="f404" fmla="*/ f316 f162 1"/>
                <a:gd name="f405" fmla="*/ f315 f163 1"/>
                <a:gd name="f406" fmla="*/ f328 f162 1"/>
                <a:gd name="f407" fmla="*/ f313 f163 1"/>
                <a:gd name="f408" fmla="*/ f329 f162 1"/>
                <a:gd name="f409" fmla="*/ f330 f163 1"/>
                <a:gd name="f410" fmla="*/ f310 f162 1"/>
                <a:gd name="f411" fmla="*/ f331 f163 1"/>
                <a:gd name="f412" fmla="*/ f308 f162 1"/>
                <a:gd name="f413" fmla="*/ f307 f163 1"/>
                <a:gd name="f414" fmla="*/ f306 f162 1"/>
                <a:gd name="f415" fmla="*/ f332 f163 1"/>
                <a:gd name="f416" fmla="*/ f333 f162 1"/>
                <a:gd name="f417" fmla="*/ f334 f163 1"/>
                <a:gd name="f418" fmla="*/ f335 f162 1"/>
                <a:gd name="f419" fmla="*/ f336 f163 1"/>
                <a:gd name="f420" fmla="*/ f337 f162 1"/>
                <a:gd name="f421" fmla="*/ f338 f163 1"/>
                <a:gd name="f422" fmla="*/ f339 f162 1"/>
                <a:gd name="f423" fmla="*/ f340 f163 1"/>
                <a:gd name="f424" fmla="*/ f341 f162 1"/>
                <a:gd name="f425" fmla="*/ f342 f163 1"/>
                <a:gd name="f426" fmla="*/ f343 f162 1"/>
                <a:gd name="f427" fmla="*/ f344 f163 1"/>
                <a:gd name="f428" fmla="*/ f345 f162 1"/>
                <a:gd name="f429" fmla="*/ f346 f163 1"/>
                <a:gd name="f430" fmla="*/ f347 f163 1"/>
                <a:gd name="f431" fmla="*/ f348 f163 1"/>
                <a:gd name="f432" fmla="*/ f349 f163 1"/>
                <a:gd name="f433" fmla="*/ f350 f163 1"/>
                <a:gd name="f434" fmla="*/ f351 f163 1"/>
                <a:gd name="f435" fmla="*/ f352 f163 1"/>
                <a:gd name="f436" fmla="*/ f353 f162 1"/>
                <a:gd name="f437" fmla="*/ f354 f162 1"/>
                <a:gd name="f438" fmla="*/ f355 f162 1"/>
                <a:gd name="f439" fmla="*/ f356 f162 1"/>
                <a:gd name="f440" fmla="*/ f357 f162 1"/>
                <a:gd name="f441" fmla="*/ f358 f162 1"/>
                <a:gd name="f442" fmla="*/ f359 f16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6">
                  <a:pos x="f364" y="f365"/>
                </a:cxn>
                <a:cxn ang="f296">
                  <a:pos x="f366" y="f367"/>
                </a:cxn>
                <a:cxn ang="f296">
                  <a:pos x="f368" y="f369"/>
                </a:cxn>
                <a:cxn ang="f296">
                  <a:pos x="f370" y="f371"/>
                </a:cxn>
                <a:cxn ang="f296">
                  <a:pos x="f372" y="f373"/>
                </a:cxn>
                <a:cxn ang="f296">
                  <a:pos x="f374" y="f375"/>
                </a:cxn>
                <a:cxn ang="f296">
                  <a:pos x="f376" y="f377"/>
                </a:cxn>
                <a:cxn ang="f296">
                  <a:pos x="f378" y="f379"/>
                </a:cxn>
                <a:cxn ang="f296">
                  <a:pos x="f380" y="f381"/>
                </a:cxn>
                <a:cxn ang="f296">
                  <a:pos x="f382" y="f383"/>
                </a:cxn>
                <a:cxn ang="f296">
                  <a:pos x="f384" y="f385"/>
                </a:cxn>
                <a:cxn ang="f296">
                  <a:pos x="f386" y="f387"/>
                </a:cxn>
                <a:cxn ang="f296">
                  <a:pos x="f388" y="f389"/>
                </a:cxn>
                <a:cxn ang="f296">
                  <a:pos x="f390" y="f391"/>
                </a:cxn>
                <a:cxn ang="f296">
                  <a:pos x="f392" y="f393"/>
                </a:cxn>
                <a:cxn ang="f296">
                  <a:pos x="f394" y="f395"/>
                </a:cxn>
                <a:cxn ang="f296">
                  <a:pos x="f396" y="f397"/>
                </a:cxn>
                <a:cxn ang="f296">
                  <a:pos x="f398" y="f399"/>
                </a:cxn>
                <a:cxn ang="f296">
                  <a:pos x="f400" y="f401"/>
                </a:cxn>
                <a:cxn ang="f296">
                  <a:pos x="f402" y="f403"/>
                </a:cxn>
                <a:cxn ang="f296">
                  <a:pos x="f404" y="f405"/>
                </a:cxn>
                <a:cxn ang="f296">
                  <a:pos x="f406" y="f407"/>
                </a:cxn>
                <a:cxn ang="f296">
                  <a:pos x="f408" y="f409"/>
                </a:cxn>
                <a:cxn ang="f296">
                  <a:pos x="f410" y="f411"/>
                </a:cxn>
                <a:cxn ang="f296">
                  <a:pos x="f412" y="f413"/>
                </a:cxn>
                <a:cxn ang="f296">
                  <a:pos x="f414" y="f415"/>
                </a:cxn>
                <a:cxn ang="f296">
                  <a:pos x="f416" y="f417"/>
                </a:cxn>
                <a:cxn ang="f296">
                  <a:pos x="f418" y="f419"/>
                </a:cxn>
                <a:cxn ang="f296">
                  <a:pos x="f420" y="f421"/>
                </a:cxn>
                <a:cxn ang="f296">
                  <a:pos x="f422" y="f423"/>
                </a:cxn>
                <a:cxn ang="f296">
                  <a:pos x="f424" y="f425"/>
                </a:cxn>
                <a:cxn ang="f296">
                  <a:pos x="f426" y="f427"/>
                </a:cxn>
                <a:cxn ang="f296">
                  <a:pos x="f428" y="f429"/>
                </a:cxn>
                <a:cxn ang="f296">
                  <a:pos x="f426" y="f430"/>
                </a:cxn>
                <a:cxn ang="f296">
                  <a:pos x="f424" y="f431"/>
                </a:cxn>
                <a:cxn ang="f296">
                  <a:pos x="f422" y="f432"/>
                </a:cxn>
                <a:cxn ang="f296">
                  <a:pos x="f420" y="f433"/>
                </a:cxn>
                <a:cxn ang="f296">
                  <a:pos x="f418" y="f434"/>
                </a:cxn>
                <a:cxn ang="f296">
                  <a:pos x="f416" y="f435"/>
                </a:cxn>
                <a:cxn ang="f296">
                  <a:pos x="f436" y="f435"/>
                </a:cxn>
                <a:cxn ang="f296">
                  <a:pos x="f437" y="f434"/>
                </a:cxn>
                <a:cxn ang="f296">
                  <a:pos x="f438" y="f433"/>
                </a:cxn>
                <a:cxn ang="f296">
                  <a:pos x="f439" y="f432"/>
                </a:cxn>
                <a:cxn ang="f296">
                  <a:pos x="f440" y="f431"/>
                </a:cxn>
                <a:cxn ang="f296">
                  <a:pos x="f441" y="f430"/>
                </a:cxn>
                <a:cxn ang="f296">
                  <a:pos x="f442" y="f429"/>
                </a:cxn>
                <a:cxn ang="f296">
                  <a:pos x="f441" y="f427"/>
                </a:cxn>
                <a:cxn ang="f296">
                  <a:pos x="f440" y="f425"/>
                </a:cxn>
                <a:cxn ang="f296">
                  <a:pos x="f439" y="f423"/>
                </a:cxn>
                <a:cxn ang="f296">
                  <a:pos x="f438" y="f421"/>
                </a:cxn>
                <a:cxn ang="f296">
                  <a:pos x="f437" y="f419"/>
                </a:cxn>
                <a:cxn ang="f296">
                  <a:pos x="f436" y="f417"/>
                </a:cxn>
              </a:cxnLst>
              <a:rect l="f360" t="f363" r="f361" b="f362"/>
              <a:pathLst>
                <a:path w="3324" h="3324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29"/>
                  </a:lnTo>
                  <a:lnTo>
                    <a:pt x="f28" y="f38"/>
                  </a:lnTo>
                  <a:lnTo>
                    <a:pt x="f39" y="f25"/>
                  </a:lnTo>
                  <a:lnTo>
                    <a:pt x="f40" y="f41"/>
                  </a:lnTo>
                  <a:lnTo>
                    <a:pt x="f42" y="f21"/>
                  </a:lnTo>
                  <a:lnTo>
                    <a:pt x="f20" y="f19"/>
                  </a:lnTo>
                  <a:lnTo>
                    <a:pt x="f18" y="f17"/>
                  </a:lnTo>
                  <a:lnTo>
                    <a:pt x="f43" y="f44"/>
                  </a:lnTo>
                  <a:lnTo>
                    <a:pt x="f14" y="f13"/>
                  </a:lnTo>
                  <a:lnTo>
                    <a:pt x="f12" y="f11"/>
                  </a:lnTo>
                  <a:lnTo>
                    <a:pt x="f45" y="f9"/>
                  </a:lnTo>
                  <a:lnTo>
                    <a:pt x="f46" y="f7"/>
                  </a:lnTo>
                  <a:lnTo>
                    <a:pt x="f45" y="f47"/>
                  </a:lnTo>
                  <a:lnTo>
                    <a:pt x="f12" y="f48"/>
                  </a:lnTo>
                  <a:lnTo>
                    <a:pt x="f14" y="f49"/>
                  </a:lnTo>
                  <a:lnTo>
                    <a:pt x="f43" y="f50"/>
                  </a:lnTo>
                  <a:lnTo>
                    <a:pt x="f18" y="f51"/>
                  </a:lnTo>
                  <a:lnTo>
                    <a:pt x="f20" y="f52"/>
                  </a:lnTo>
                  <a:lnTo>
                    <a:pt x="f42" y="f53"/>
                  </a:lnTo>
                  <a:lnTo>
                    <a:pt x="f40" y="f54"/>
                  </a:lnTo>
                  <a:lnTo>
                    <a:pt x="f39" y="f55"/>
                  </a:lnTo>
                  <a:lnTo>
                    <a:pt x="f28" y="f56"/>
                  </a:lnTo>
                  <a:lnTo>
                    <a:pt x="f37" y="f57"/>
                  </a:lnTo>
                  <a:lnTo>
                    <a:pt x="f35" y="f58"/>
                  </a:lnTo>
                  <a:lnTo>
                    <a:pt x="f33" y="f59"/>
                  </a:lnTo>
                  <a:lnTo>
                    <a:pt x="f31" y="f60"/>
                  </a:lnTo>
                  <a:lnTo>
                    <a:pt x="f29" y="f61"/>
                  </a:lnTo>
                  <a:lnTo>
                    <a:pt x="f27" y="f62"/>
                  </a:lnTo>
                  <a:lnTo>
                    <a:pt x="f25" y="f63"/>
                  </a:lnTo>
                  <a:lnTo>
                    <a:pt x="f23" y="f64"/>
                  </a:lnTo>
                  <a:lnTo>
                    <a:pt x="f21" y="f65"/>
                  </a:lnTo>
                  <a:lnTo>
                    <a:pt x="f19" y="f66"/>
                  </a:lnTo>
                  <a:lnTo>
                    <a:pt x="f17" y="f67"/>
                  </a:lnTo>
                  <a:lnTo>
                    <a:pt x="f15" y="f68"/>
                  </a:lnTo>
                  <a:lnTo>
                    <a:pt x="f13" y="f69"/>
                  </a:lnTo>
                  <a:lnTo>
                    <a:pt x="f11" y="f70"/>
                  </a:lnTo>
                  <a:lnTo>
                    <a:pt x="f9" y="f71"/>
                  </a:lnTo>
                  <a:lnTo>
                    <a:pt x="f7" y="f72"/>
                  </a:lnTo>
                  <a:lnTo>
                    <a:pt x="f47" y="f71"/>
                  </a:lnTo>
                  <a:lnTo>
                    <a:pt x="f48" y="f70"/>
                  </a:lnTo>
                  <a:lnTo>
                    <a:pt x="f49" y="f69"/>
                  </a:lnTo>
                  <a:lnTo>
                    <a:pt x="f73" y="f68"/>
                  </a:lnTo>
                  <a:lnTo>
                    <a:pt x="f51" y="f67"/>
                  </a:lnTo>
                  <a:lnTo>
                    <a:pt x="f52" y="f66"/>
                  </a:lnTo>
                  <a:lnTo>
                    <a:pt x="f53" y="f65"/>
                  </a:lnTo>
                  <a:lnTo>
                    <a:pt x="f74" y="f64"/>
                  </a:lnTo>
                  <a:lnTo>
                    <a:pt x="f55" y="f63"/>
                  </a:lnTo>
                  <a:lnTo>
                    <a:pt x="f75" y="f62"/>
                  </a:lnTo>
                  <a:lnTo>
                    <a:pt x="f57" y="f61"/>
                  </a:lnTo>
                  <a:lnTo>
                    <a:pt x="f76" y="f60"/>
                  </a:lnTo>
                  <a:lnTo>
                    <a:pt x="f77" y="f59"/>
                  </a:lnTo>
                  <a:lnTo>
                    <a:pt x="f78" y="f58"/>
                  </a:lnTo>
                  <a:lnTo>
                    <a:pt x="f79" y="f57"/>
                  </a:lnTo>
                  <a:lnTo>
                    <a:pt x="f62" y="f56"/>
                  </a:lnTo>
                  <a:lnTo>
                    <a:pt x="f80" y="f55"/>
                  </a:lnTo>
                  <a:lnTo>
                    <a:pt x="f81" y="f54"/>
                  </a:lnTo>
                  <a:lnTo>
                    <a:pt x="f82" y="f53"/>
                  </a:lnTo>
                  <a:lnTo>
                    <a:pt x="f66" y="f52"/>
                  </a:lnTo>
                  <a:lnTo>
                    <a:pt x="f67" y="f51"/>
                  </a:lnTo>
                  <a:lnTo>
                    <a:pt x="f83" y="f50"/>
                  </a:lnTo>
                  <a:lnTo>
                    <a:pt x="f69" y="f49"/>
                  </a:lnTo>
                  <a:lnTo>
                    <a:pt x="f70" y="f48"/>
                  </a:lnTo>
                  <a:lnTo>
                    <a:pt x="f84" y="f47"/>
                  </a:lnTo>
                  <a:lnTo>
                    <a:pt x="f85" y="f7"/>
                  </a:lnTo>
                  <a:lnTo>
                    <a:pt x="f84" y="f9"/>
                  </a:lnTo>
                  <a:lnTo>
                    <a:pt x="f70" y="f11"/>
                  </a:lnTo>
                  <a:lnTo>
                    <a:pt x="f69" y="f13"/>
                  </a:lnTo>
                  <a:lnTo>
                    <a:pt x="f83" y="f44"/>
                  </a:lnTo>
                  <a:lnTo>
                    <a:pt x="f67" y="f17"/>
                  </a:lnTo>
                  <a:lnTo>
                    <a:pt x="f66" y="f19"/>
                  </a:lnTo>
                  <a:lnTo>
                    <a:pt x="f82" y="f21"/>
                  </a:lnTo>
                  <a:lnTo>
                    <a:pt x="f81" y="f41"/>
                  </a:lnTo>
                  <a:lnTo>
                    <a:pt x="f80" y="f25"/>
                  </a:lnTo>
                  <a:lnTo>
                    <a:pt x="f62" y="f38"/>
                  </a:lnTo>
                  <a:lnTo>
                    <a:pt x="f79" y="f29"/>
                  </a:lnTo>
                  <a:lnTo>
                    <a:pt x="f78" y="f36"/>
                  </a:lnTo>
                  <a:lnTo>
                    <a:pt x="f77" y="f34"/>
                  </a:lnTo>
                  <a:lnTo>
                    <a:pt x="f76" y="f32"/>
                  </a:lnTo>
                  <a:lnTo>
                    <a:pt x="f57" y="f30"/>
                  </a:lnTo>
                  <a:lnTo>
                    <a:pt x="f75" y="f28"/>
                  </a:lnTo>
                  <a:lnTo>
                    <a:pt x="f55" y="f26"/>
                  </a:lnTo>
                  <a:lnTo>
                    <a:pt x="f74" y="f24"/>
                  </a:lnTo>
                  <a:lnTo>
                    <a:pt x="f53" y="f22"/>
                  </a:lnTo>
                  <a:lnTo>
                    <a:pt x="f52" y="f20"/>
                  </a:lnTo>
                  <a:lnTo>
                    <a:pt x="f51" y="f18"/>
                  </a:lnTo>
                  <a:lnTo>
                    <a:pt x="f73" y="f16"/>
                  </a:lnTo>
                  <a:lnTo>
                    <a:pt x="f49" y="f14"/>
                  </a:lnTo>
                  <a:lnTo>
                    <a:pt x="f48" y="f12"/>
                  </a:lnTo>
                  <a:lnTo>
                    <a:pt x="f47" y="f10"/>
                  </a:lnTo>
                  <a:lnTo>
                    <a:pt x="f7" y="f8"/>
                  </a:lnTo>
                  <a:close/>
                  <a:moveTo>
                    <a:pt x="f7" y="f5"/>
                  </a:move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6" y="f7"/>
                  </a:lnTo>
                  <a:lnTo>
                    <a:pt x="f134" y="f86"/>
                  </a:lnTo>
                  <a:lnTo>
                    <a:pt x="f132" y="f136"/>
                  </a:lnTo>
                  <a:lnTo>
                    <a:pt x="f130" y="f90"/>
                  </a:lnTo>
                  <a:lnTo>
                    <a:pt x="f128" y="f137"/>
                  </a:lnTo>
                  <a:lnTo>
                    <a:pt x="f126" y="f138"/>
                  </a:lnTo>
                  <a:lnTo>
                    <a:pt x="f124" y="f139"/>
                  </a:lnTo>
                  <a:lnTo>
                    <a:pt x="f122" y="f98"/>
                  </a:lnTo>
                  <a:lnTo>
                    <a:pt x="f120" y="f140"/>
                  </a:lnTo>
                  <a:lnTo>
                    <a:pt x="f118" y="f102"/>
                  </a:lnTo>
                  <a:lnTo>
                    <a:pt x="f116" y="f104"/>
                  </a:lnTo>
                  <a:lnTo>
                    <a:pt x="f114" y="f106"/>
                  </a:lnTo>
                  <a:lnTo>
                    <a:pt x="f112" y="f141"/>
                  </a:lnTo>
                  <a:lnTo>
                    <a:pt x="f110" y="f142"/>
                  </a:lnTo>
                  <a:lnTo>
                    <a:pt x="f108" y="f143"/>
                  </a:lnTo>
                  <a:lnTo>
                    <a:pt x="f106" y="f114"/>
                  </a:lnTo>
                  <a:lnTo>
                    <a:pt x="f104" y="f144"/>
                  </a:lnTo>
                  <a:lnTo>
                    <a:pt x="f102" y="f145"/>
                  </a:lnTo>
                  <a:lnTo>
                    <a:pt x="f100" y="f120"/>
                  </a:lnTo>
                  <a:lnTo>
                    <a:pt x="f98" y="f122"/>
                  </a:lnTo>
                  <a:lnTo>
                    <a:pt x="f96" y="f146"/>
                  </a:lnTo>
                  <a:lnTo>
                    <a:pt x="f94" y="f126"/>
                  </a:lnTo>
                  <a:lnTo>
                    <a:pt x="f92" y="f128"/>
                  </a:lnTo>
                  <a:lnTo>
                    <a:pt x="f90" y="f130"/>
                  </a:lnTo>
                  <a:lnTo>
                    <a:pt x="f88" y="f147"/>
                  </a:lnTo>
                  <a:lnTo>
                    <a:pt x="f86" y="f134"/>
                  </a:lnTo>
                  <a:lnTo>
                    <a:pt x="f7" y="f6"/>
                  </a:lnTo>
                  <a:lnTo>
                    <a:pt x="f135" y="f134"/>
                  </a:lnTo>
                  <a:lnTo>
                    <a:pt x="f148" y="f147"/>
                  </a:lnTo>
                  <a:lnTo>
                    <a:pt x="f131" y="f130"/>
                  </a:lnTo>
                  <a:lnTo>
                    <a:pt x="f149" y="f128"/>
                  </a:lnTo>
                  <a:lnTo>
                    <a:pt x="f150" y="f126"/>
                  </a:lnTo>
                  <a:lnTo>
                    <a:pt x="f151" y="f146"/>
                  </a:lnTo>
                  <a:lnTo>
                    <a:pt x="f123" y="f122"/>
                  </a:lnTo>
                  <a:lnTo>
                    <a:pt x="f152" y="f120"/>
                  </a:lnTo>
                  <a:lnTo>
                    <a:pt x="f119" y="f145"/>
                  </a:lnTo>
                  <a:lnTo>
                    <a:pt x="f153" y="f144"/>
                  </a:lnTo>
                  <a:lnTo>
                    <a:pt x="f115" y="f114"/>
                  </a:lnTo>
                  <a:lnTo>
                    <a:pt x="f154" y="f143"/>
                  </a:lnTo>
                  <a:lnTo>
                    <a:pt x="f155" y="f142"/>
                  </a:lnTo>
                  <a:lnTo>
                    <a:pt x="f156" y="f141"/>
                  </a:lnTo>
                  <a:lnTo>
                    <a:pt x="f107" y="f106"/>
                  </a:lnTo>
                  <a:lnTo>
                    <a:pt x="f157" y="f104"/>
                  </a:lnTo>
                  <a:lnTo>
                    <a:pt x="f158" y="f102"/>
                  </a:lnTo>
                  <a:lnTo>
                    <a:pt x="f101" y="f140"/>
                  </a:lnTo>
                  <a:lnTo>
                    <a:pt x="f99" y="f98"/>
                  </a:lnTo>
                  <a:lnTo>
                    <a:pt x="f159" y="f139"/>
                  </a:lnTo>
                  <a:lnTo>
                    <a:pt x="f95" y="f138"/>
                  </a:lnTo>
                  <a:lnTo>
                    <a:pt x="f93" y="f137"/>
                  </a:lnTo>
                  <a:lnTo>
                    <a:pt x="f91" y="f90"/>
                  </a:lnTo>
                  <a:lnTo>
                    <a:pt x="f160" y="f136"/>
                  </a:lnTo>
                  <a:lnTo>
                    <a:pt x="f87" y="f86"/>
                  </a:lnTo>
                  <a:lnTo>
                    <a:pt x="f5" y="f7"/>
                  </a:lnTo>
                  <a:lnTo>
                    <a:pt x="f87" y="f135"/>
                  </a:lnTo>
                  <a:lnTo>
                    <a:pt x="f160" y="f133"/>
                  </a:lnTo>
                  <a:lnTo>
                    <a:pt x="f91" y="f131"/>
                  </a:lnTo>
                  <a:lnTo>
                    <a:pt x="f93" y="f129"/>
                  </a:lnTo>
                  <a:lnTo>
                    <a:pt x="f95" y="f127"/>
                  </a:lnTo>
                  <a:lnTo>
                    <a:pt x="f159" y="f125"/>
                  </a:lnTo>
                  <a:lnTo>
                    <a:pt x="f99" y="f123"/>
                  </a:lnTo>
                  <a:lnTo>
                    <a:pt x="f101" y="f121"/>
                  </a:lnTo>
                  <a:lnTo>
                    <a:pt x="f158" y="f119"/>
                  </a:lnTo>
                  <a:lnTo>
                    <a:pt x="f157" y="f117"/>
                  </a:lnTo>
                  <a:lnTo>
                    <a:pt x="f107" y="f115"/>
                  </a:lnTo>
                  <a:lnTo>
                    <a:pt x="f156" y="f113"/>
                  </a:lnTo>
                  <a:lnTo>
                    <a:pt x="f155" y="f111"/>
                  </a:lnTo>
                  <a:lnTo>
                    <a:pt x="f154" y="f109"/>
                  </a:lnTo>
                  <a:lnTo>
                    <a:pt x="f115" y="f107"/>
                  </a:lnTo>
                  <a:lnTo>
                    <a:pt x="f153" y="f105"/>
                  </a:lnTo>
                  <a:lnTo>
                    <a:pt x="f119" y="f103"/>
                  </a:lnTo>
                  <a:lnTo>
                    <a:pt x="f152" y="f101"/>
                  </a:lnTo>
                  <a:lnTo>
                    <a:pt x="f123" y="f99"/>
                  </a:lnTo>
                  <a:lnTo>
                    <a:pt x="f151" y="f97"/>
                  </a:lnTo>
                  <a:lnTo>
                    <a:pt x="f150" y="f95"/>
                  </a:lnTo>
                  <a:lnTo>
                    <a:pt x="f149" y="f93"/>
                  </a:lnTo>
                  <a:lnTo>
                    <a:pt x="f131" y="f91"/>
                  </a:lnTo>
                  <a:lnTo>
                    <a:pt x="f148" y="f89"/>
                  </a:lnTo>
                  <a:lnTo>
                    <a:pt x="f135" y="f87"/>
                  </a:lnTo>
                  <a:lnTo>
                    <a:pt x="f7" y="f5"/>
                  </a:lnTo>
                  <a:close/>
                </a:path>
              </a:pathLst>
            </a:custGeom>
            <a:grpFill/>
            <a:ln w="0" cap="flat">
              <a:solidFill>
                <a:srgbClr val="FF0000"/>
              </a:solidFill>
              <a:prstDash val="solid"/>
              <a:round/>
            </a:ln>
          </p:spPr>
          <p:txBody>
            <a:bodyPr lIns="0" tIns="0" rIns="0" bIns="0"/>
            <a:lstStyle/>
            <a:p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200" name="Forme libre 82">
              <a:extLst>
                <a:ext uri="{FF2B5EF4-FFF2-40B4-BE49-F238E27FC236}">
                  <a16:creationId xmlns:a16="http://schemas.microsoft.com/office/drawing/2014/main" id="{086722DD-9BCC-48EB-9518-70895F3CCAEE}"/>
                </a:ext>
              </a:extLst>
            </p:cNvPr>
            <p:cNvSpPr/>
            <p:nvPr/>
          </p:nvSpPr>
          <p:spPr>
            <a:xfrm>
              <a:off x="53812" y="87041"/>
              <a:ext cx="223150" cy="153509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265"/>
                <a:gd name="f8" fmla="val 1560"/>
                <a:gd name="f9" fmla="val 1412"/>
                <a:gd name="f10" fmla="val 1258"/>
                <a:gd name="f11" fmla="val 1396"/>
                <a:gd name="f12" fmla="val 1260"/>
                <a:gd name="f13" fmla="val 1383"/>
                <a:gd name="f14" fmla="val 1268"/>
                <a:gd name="f15" fmla="val 1370"/>
                <a:gd name="f16" fmla="val 1277"/>
                <a:gd name="f17" fmla="val 1361"/>
                <a:gd name="f18" fmla="val 1290"/>
                <a:gd name="f19" fmla="val 1355"/>
                <a:gd name="f20" fmla="val 1304"/>
                <a:gd name="f21" fmla="val 1353"/>
                <a:gd name="f22" fmla="val 1320"/>
                <a:gd name="f23" fmla="val 1356"/>
                <a:gd name="f24" fmla="val 1339"/>
                <a:gd name="f25" fmla="val 1365"/>
                <a:gd name="f26" fmla="val 1377"/>
                <a:gd name="f27" fmla="val 1368"/>
                <a:gd name="f28" fmla="val 1393"/>
                <a:gd name="f29" fmla="val 1380"/>
                <a:gd name="f30" fmla="val 1429"/>
                <a:gd name="f31" fmla="val 1378"/>
                <a:gd name="f32" fmla="val 1444"/>
                <a:gd name="f33" fmla="val 1371"/>
                <a:gd name="f34" fmla="val 1456"/>
                <a:gd name="f35" fmla="val 1362"/>
                <a:gd name="f36" fmla="val 1466"/>
                <a:gd name="f37" fmla="val 1350"/>
                <a:gd name="f38" fmla="val 1472"/>
                <a:gd name="f39" fmla="val 1336"/>
                <a:gd name="f40" fmla="val 1474"/>
                <a:gd name="f41" fmla="val 1134"/>
                <a:gd name="f42" fmla="val 1119"/>
                <a:gd name="f43" fmla="val 1105"/>
                <a:gd name="f44" fmla="val 1093"/>
                <a:gd name="f45" fmla="val 1083"/>
                <a:gd name="f46" fmla="val 1078"/>
                <a:gd name="f47" fmla="val 1076"/>
                <a:gd name="f48" fmla="val 1079"/>
                <a:gd name="f49" fmla="val 1087"/>
                <a:gd name="f50" fmla="val 1100"/>
                <a:gd name="f51" fmla="val 1116"/>
                <a:gd name="f52" fmla="val 1150"/>
                <a:gd name="f53" fmla="val 1165"/>
                <a:gd name="f54" fmla="val 1177"/>
                <a:gd name="f55" fmla="val 1188"/>
                <a:gd name="f56" fmla="val 1194"/>
                <a:gd name="f57" fmla="val 1196"/>
                <a:gd name="f58" fmla="val 1193"/>
                <a:gd name="f59" fmla="val 1301"/>
                <a:gd name="f60" fmla="val 1184"/>
                <a:gd name="f61" fmla="val 1284"/>
                <a:gd name="f62" fmla="val 1170"/>
                <a:gd name="f63" fmla="val 1271"/>
                <a:gd name="f64" fmla="val 1153"/>
                <a:gd name="f65" fmla="val 1261"/>
                <a:gd name="f66" fmla="val 851"/>
                <a:gd name="f67" fmla="val 835"/>
                <a:gd name="f68" fmla="val 821"/>
                <a:gd name="f69" fmla="val 1267"/>
                <a:gd name="f70" fmla="val 810"/>
                <a:gd name="f71" fmla="val 1276"/>
                <a:gd name="f72" fmla="val 800"/>
                <a:gd name="f73" fmla="val 1289"/>
                <a:gd name="f74" fmla="val 794"/>
                <a:gd name="f75" fmla="val 1303"/>
                <a:gd name="f76" fmla="val 792"/>
                <a:gd name="f77" fmla="val 795"/>
                <a:gd name="f78" fmla="val 803"/>
                <a:gd name="f79" fmla="val 816"/>
                <a:gd name="f80" fmla="val 833"/>
                <a:gd name="f81" fmla="val 867"/>
                <a:gd name="f82" fmla="val 882"/>
                <a:gd name="f83" fmla="val 895"/>
                <a:gd name="f84" fmla="val 904"/>
                <a:gd name="f85" fmla="val 910"/>
                <a:gd name="f86" fmla="val 913"/>
                <a:gd name="f87" fmla="val 911"/>
                <a:gd name="f88" fmla="val 905"/>
                <a:gd name="f89" fmla="val 896"/>
                <a:gd name="f90" fmla="val 883"/>
                <a:gd name="f91" fmla="val 868"/>
                <a:gd name="f92" fmla="val 1232"/>
                <a:gd name="f93" fmla="val 1436"/>
                <a:gd name="f94" fmla="val 1235"/>
                <a:gd name="f95" fmla="val 1457"/>
                <a:gd name="f96" fmla="val 1244"/>
                <a:gd name="f97" fmla="val 1475"/>
                <a:gd name="f98" fmla="val 1257"/>
                <a:gd name="f99" fmla="val 1489"/>
                <a:gd name="f100" fmla="val 1275"/>
                <a:gd name="f101" fmla="val 1498"/>
                <a:gd name="f102" fmla="val 1296"/>
                <a:gd name="f103" fmla="val 1501"/>
                <a:gd name="f104" fmla="val 1499"/>
                <a:gd name="f105" fmla="val 1340"/>
                <a:gd name="f106" fmla="val 1492"/>
                <a:gd name="f107" fmla="val 1359"/>
                <a:gd name="f108" fmla="val 1482"/>
                <a:gd name="f109" fmla="val 1376"/>
                <a:gd name="f110" fmla="val 1468"/>
                <a:gd name="f111" fmla="val 1389"/>
                <a:gd name="f112" fmla="val 1452"/>
                <a:gd name="f113" fmla="val 1400"/>
                <a:gd name="f114" fmla="val 1433"/>
                <a:gd name="f115" fmla="val 1407"/>
                <a:gd name="f116" fmla="val 1409"/>
                <a:gd name="f117" fmla="val 1406"/>
                <a:gd name="f118" fmla="val 1337"/>
                <a:gd name="f119" fmla="val 1364"/>
                <a:gd name="f120" fmla="val 1327"/>
                <a:gd name="f121" fmla="val 1343"/>
                <a:gd name="f122" fmla="val 1324"/>
                <a:gd name="f123" fmla="val 1326"/>
                <a:gd name="f124" fmla="val 1300"/>
                <a:gd name="f125" fmla="val 1333"/>
                <a:gd name="f126" fmla="val 1281"/>
                <a:gd name="f127" fmla="val 1344"/>
                <a:gd name="f128" fmla="val 1265"/>
                <a:gd name="f129" fmla="val 1357"/>
                <a:gd name="f130" fmla="val 1251"/>
                <a:gd name="f131" fmla="val 1374"/>
                <a:gd name="f132" fmla="val 1240"/>
                <a:gd name="f133" fmla="val 1392"/>
                <a:gd name="f134" fmla="val 1234"/>
                <a:gd name="f135" fmla="val 1158"/>
                <a:gd name="f136" fmla="val 1179"/>
                <a:gd name="f137" fmla="val 1197"/>
                <a:gd name="f138" fmla="val 1211"/>
                <a:gd name="f139" fmla="val 1220"/>
                <a:gd name="f140" fmla="val 1223"/>
                <a:gd name="f141" fmla="val 1221"/>
                <a:gd name="f142" fmla="val 1214"/>
                <a:gd name="f143" fmla="val 1204"/>
                <a:gd name="f144" fmla="val 1191"/>
                <a:gd name="f145" fmla="val 1174"/>
                <a:gd name="f146" fmla="val 1155"/>
                <a:gd name="f147" fmla="val 1113"/>
                <a:gd name="f148" fmla="val 1095"/>
                <a:gd name="f149" fmla="val 1065"/>
                <a:gd name="f150" fmla="val 1055"/>
                <a:gd name="f151" fmla="val 1049"/>
                <a:gd name="f152" fmla="val 1046"/>
                <a:gd name="f153" fmla="val 1058"/>
                <a:gd name="f154" fmla="val 1072"/>
                <a:gd name="f155" fmla="val 1089"/>
                <a:gd name="f156" fmla="val 1110"/>
                <a:gd name="f157" fmla="val 875"/>
                <a:gd name="f158" fmla="val 897"/>
                <a:gd name="f159" fmla="val 914"/>
                <a:gd name="f160" fmla="val 928"/>
                <a:gd name="f161" fmla="val 936"/>
                <a:gd name="f162" fmla="val 940"/>
                <a:gd name="f163" fmla="val 938"/>
                <a:gd name="f164" fmla="val 931"/>
                <a:gd name="f165" fmla="val 921"/>
                <a:gd name="f166" fmla="val 907"/>
                <a:gd name="f167" fmla="val 890"/>
                <a:gd name="f168" fmla="val 872"/>
                <a:gd name="f169" fmla="val 828"/>
                <a:gd name="f170" fmla="val 807"/>
                <a:gd name="f171" fmla="val 789"/>
                <a:gd name="f172" fmla="val 775"/>
                <a:gd name="f173" fmla="val 766"/>
                <a:gd name="f174" fmla="val 763"/>
                <a:gd name="f175" fmla="val 765"/>
                <a:gd name="f176" fmla="val 772"/>
                <a:gd name="f177" fmla="val 783"/>
                <a:gd name="f178" fmla="val 796"/>
                <a:gd name="f179" fmla="val 813"/>
                <a:gd name="f180" fmla="val 832"/>
                <a:gd name="f181" fmla="val 1048"/>
                <a:gd name="f182" fmla="val 1077"/>
                <a:gd name="f183" fmla="val 1092"/>
                <a:gd name="f184" fmla="val 1107"/>
                <a:gd name="f185" fmla="val 1126"/>
                <a:gd name="f186" fmla="val 1143"/>
                <a:gd name="f187" fmla="val 1156"/>
                <a:gd name="f188" fmla="val 1164"/>
                <a:gd name="f189" fmla="val 1167"/>
                <a:gd name="f190" fmla="val 1159"/>
                <a:gd name="f191" fmla="val 1149"/>
                <a:gd name="f192" fmla="val 1138"/>
                <a:gd name="f193" fmla="val 1123"/>
                <a:gd name="f194" fmla="val 1019"/>
                <a:gd name="f195" fmla="val 1023"/>
                <a:gd name="f196" fmla="val 1031"/>
                <a:gd name="f197" fmla="val 1045"/>
                <a:gd name="f198" fmla="val 1062"/>
                <a:gd name="f199" fmla="val 1132"/>
                <a:gd name="f200" fmla="val 1154"/>
                <a:gd name="f201" fmla="val 1171"/>
                <a:gd name="f202" fmla="val 1185"/>
                <a:gd name="f203" fmla="val 1178"/>
                <a:gd name="f204" fmla="val 1147"/>
                <a:gd name="f205" fmla="val 1128"/>
                <a:gd name="f206" fmla="val 1088"/>
                <a:gd name="f207" fmla="val 1069"/>
                <a:gd name="f208" fmla="val 1052"/>
                <a:gd name="f209" fmla="val 1038"/>
                <a:gd name="f210" fmla="val 1028"/>
                <a:gd name="f211" fmla="val 1022"/>
                <a:gd name="f212" fmla="val 836"/>
                <a:gd name="f213" fmla="val 839"/>
                <a:gd name="f214" fmla="val 848"/>
                <a:gd name="f215" fmla="val 860"/>
                <a:gd name="f216" fmla="val 877"/>
                <a:gd name="f217" fmla="val 925"/>
                <a:gd name="f218" fmla="val 939"/>
                <a:gd name="f219" fmla="val 948"/>
                <a:gd name="f220" fmla="val 955"/>
                <a:gd name="f221" fmla="val 958"/>
                <a:gd name="f222" fmla="val 879"/>
                <a:gd name="f223" fmla="val 866"/>
                <a:gd name="f224" fmla="val 853"/>
                <a:gd name="f225" fmla="val 845"/>
                <a:gd name="f226" fmla="val 838"/>
                <a:gd name="f227" fmla="val 953"/>
                <a:gd name="f228" fmla="val 945"/>
                <a:gd name="f229" fmla="val 932"/>
                <a:gd name="f230" fmla="val 809"/>
                <a:gd name="f231" fmla="val 815"/>
                <a:gd name="f232" fmla="val 826"/>
                <a:gd name="f233" fmla="val 856"/>
                <a:gd name="f234" fmla="val 919"/>
                <a:gd name="f235" fmla="val 941"/>
                <a:gd name="f236" fmla="val 959"/>
                <a:gd name="f237" fmla="val 972"/>
                <a:gd name="f238" fmla="val 981"/>
                <a:gd name="f239" fmla="val 984"/>
                <a:gd name="f240" fmla="val 982"/>
                <a:gd name="f241" fmla="val 975"/>
                <a:gd name="f242" fmla="val 965"/>
                <a:gd name="f243" fmla="val 951"/>
                <a:gd name="f244" fmla="val 935"/>
                <a:gd name="f245" fmla="val 916"/>
                <a:gd name="f246" fmla="val 721"/>
                <a:gd name="f247" fmla="val 580"/>
                <a:gd name="f248" fmla="val 591"/>
                <a:gd name="f249" fmla="val 718"/>
                <a:gd name="f250" fmla="val 639"/>
                <a:gd name="f251" fmla="val 708"/>
                <a:gd name="f252" fmla="val 686"/>
                <a:gd name="f253" fmla="val 693"/>
                <a:gd name="f254" fmla="val 730"/>
                <a:gd name="f255" fmla="val 673"/>
                <a:gd name="f256" fmla="val 771"/>
                <a:gd name="f257" fmla="val 646"/>
                <a:gd name="f258" fmla="val 617"/>
                <a:gd name="f259" fmla="val 844"/>
                <a:gd name="f260" fmla="val 582"/>
                <a:gd name="f261" fmla="val 874"/>
                <a:gd name="f262" fmla="val 545"/>
                <a:gd name="f263" fmla="val 900"/>
                <a:gd name="f264" fmla="val 503"/>
                <a:gd name="f265" fmla="val 920"/>
                <a:gd name="f266" fmla="val 459"/>
                <a:gd name="f267" fmla="val 412"/>
                <a:gd name="f268" fmla="val 364"/>
                <a:gd name="f269" fmla="val 357"/>
                <a:gd name="f270" fmla="val 335"/>
                <a:gd name="f271" fmla="val 947"/>
                <a:gd name="f272" fmla="val 315"/>
                <a:gd name="f273" fmla="val 296"/>
                <a:gd name="f274" fmla="val 942"/>
                <a:gd name="f275" fmla="val 276"/>
                <a:gd name="f276" fmla="val 983"/>
                <a:gd name="f277" fmla="val 260"/>
                <a:gd name="f278" fmla="val 248"/>
                <a:gd name="f279" fmla="val 240"/>
                <a:gd name="f280" fmla="val 234"/>
                <a:gd name="f281" fmla="val 1122"/>
                <a:gd name="f282" fmla="val 231"/>
                <a:gd name="f283" fmla="val 1148"/>
                <a:gd name="f284" fmla="val 229"/>
                <a:gd name="f285" fmla="val 1169"/>
                <a:gd name="f286" fmla="val 227"/>
                <a:gd name="f287" fmla="val 1186"/>
                <a:gd name="f288" fmla="val 1195"/>
                <a:gd name="f289" fmla="val 1200"/>
                <a:gd name="f290" fmla="val 1203"/>
                <a:gd name="f291" fmla="val 232"/>
                <a:gd name="f292" fmla="val 1247"/>
                <a:gd name="f293" fmla="val 241"/>
                <a:gd name="f294" fmla="val 256"/>
                <a:gd name="f295" fmla="val 1328"/>
                <a:gd name="f296" fmla="val 277"/>
                <a:gd name="f297" fmla="val 1366"/>
                <a:gd name="f298" fmla="val 302"/>
                <a:gd name="f299" fmla="val 332"/>
                <a:gd name="f300" fmla="val 366"/>
                <a:gd name="f301" fmla="val 1455"/>
                <a:gd name="f302" fmla="val 402"/>
                <a:gd name="f303" fmla="val 442"/>
                <a:gd name="f304" fmla="val 1491"/>
                <a:gd name="f305" fmla="val 485"/>
                <a:gd name="f306" fmla="val 1500"/>
                <a:gd name="f307" fmla="val 529"/>
                <a:gd name="f308" fmla="val 1503"/>
                <a:gd name="f309" fmla="val 1737"/>
                <a:gd name="f310" fmla="val 1782"/>
                <a:gd name="f311" fmla="val 1824"/>
                <a:gd name="f312" fmla="val 1863"/>
                <a:gd name="f313" fmla="val 1901"/>
                <a:gd name="f314" fmla="val 1935"/>
                <a:gd name="f315" fmla="val 1964"/>
                <a:gd name="f316" fmla="val 1989"/>
                <a:gd name="f317" fmla="val 2010"/>
                <a:gd name="f318" fmla="val 2026"/>
                <a:gd name="f319" fmla="val 2035"/>
                <a:gd name="f320" fmla="val 2038"/>
                <a:gd name="f321" fmla="val 2037"/>
                <a:gd name="f322" fmla="val 2036"/>
                <a:gd name="f323" fmla="val 2032"/>
                <a:gd name="f324" fmla="val 2017"/>
                <a:gd name="f325" fmla="val 2006"/>
                <a:gd name="f326" fmla="val 1990"/>
                <a:gd name="f327" fmla="val 1970"/>
                <a:gd name="f328" fmla="val 1950"/>
                <a:gd name="f329" fmla="val 1930"/>
                <a:gd name="f330" fmla="val 1908"/>
                <a:gd name="f331" fmla="val 1902"/>
                <a:gd name="f332" fmla="val 1854"/>
                <a:gd name="f333" fmla="val 1807"/>
                <a:gd name="f334" fmla="val 1763"/>
                <a:gd name="f335" fmla="val 1722"/>
                <a:gd name="f336" fmla="val 1684"/>
                <a:gd name="f337" fmla="val 1650"/>
                <a:gd name="f338" fmla="val 1619"/>
                <a:gd name="f339" fmla="val 1594"/>
                <a:gd name="f340" fmla="val 1573"/>
                <a:gd name="f341" fmla="val 1557"/>
                <a:gd name="f342" fmla="val 1548"/>
                <a:gd name="f343" fmla="val 1545"/>
                <a:gd name="f344" fmla="val 490"/>
                <a:gd name="f345" fmla="val 56"/>
                <a:gd name="f346" fmla="val 58"/>
                <a:gd name="f347" fmla="val 397"/>
                <a:gd name="f348" fmla="val 64"/>
                <a:gd name="f349" fmla="val 355"/>
                <a:gd name="f350" fmla="val 74"/>
                <a:gd name="f351" fmla="val 318"/>
                <a:gd name="f352" fmla="val 87"/>
                <a:gd name="f353" fmla="val 283"/>
                <a:gd name="f354" fmla="val 103"/>
                <a:gd name="f355" fmla="val 252"/>
                <a:gd name="f356" fmla="val 121"/>
                <a:gd name="f357" fmla="val 223"/>
                <a:gd name="f358" fmla="val 142"/>
                <a:gd name="f359" fmla="val 198"/>
                <a:gd name="f360" fmla="val 165"/>
                <a:gd name="f361" fmla="val 175"/>
                <a:gd name="f362" fmla="val 190"/>
                <a:gd name="f363" fmla="val 155"/>
                <a:gd name="f364" fmla="val 215"/>
                <a:gd name="f365" fmla="val 137"/>
                <a:gd name="f366" fmla="val 242"/>
                <a:gd name="f367" fmla="val 122"/>
                <a:gd name="f368" fmla="val 271"/>
                <a:gd name="f369" fmla="val 109"/>
                <a:gd name="f370" fmla="val 298"/>
                <a:gd name="f371" fmla="val 98"/>
                <a:gd name="f372" fmla="val 326"/>
                <a:gd name="f373" fmla="val 88"/>
                <a:gd name="f374" fmla="val 354"/>
                <a:gd name="f375" fmla="val 80"/>
                <a:gd name="f376" fmla="val 382"/>
                <a:gd name="f377" fmla="val 408"/>
                <a:gd name="f378" fmla="val 68"/>
                <a:gd name="f379" fmla="val 433"/>
                <a:gd name="f380" fmla="val 457"/>
                <a:gd name="f381" fmla="val 61"/>
                <a:gd name="f382" fmla="val 479"/>
                <a:gd name="f383" fmla="val 59"/>
                <a:gd name="f384" fmla="val 499"/>
                <a:gd name="f385" fmla="val 516"/>
                <a:gd name="f386" fmla="val 57"/>
                <a:gd name="f387" fmla="val 530"/>
                <a:gd name="f388" fmla="val 542"/>
                <a:gd name="f389" fmla="val 549"/>
                <a:gd name="f390" fmla="val 60"/>
                <a:gd name="f391" fmla="val 630"/>
                <a:gd name="f392" fmla="val 645"/>
                <a:gd name="f393" fmla="val 62"/>
                <a:gd name="f394" fmla="val 653"/>
                <a:gd name="f395" fmla="val 656"/>
                <a:gd name="f396" fmla="val 65"/>
                <a:gd name="f397" fmla="val 664"/>
                <a:gd name="f398" fmla="val 671"/>
                <a:gd name="f399" fmla="val 677"/>
                <a:gd name="f400" fmla="val 71"/>
                <a:gd name="f401" fmla="val 685"/>
                <a:gd name="f402" fmla="val 689"/>
                <a:gd name="f403" fmla="val 709"/>
                <a:gd name="f404" fmla="val 91"/>
                <a:gd name="f405" fmla="val 731"/>
                <a:gd name="f406" fmla="val 104"/>
                <a:gd name="f407" fmla="val 753"/>
                <a:gd name="f408" fmla="val 110"/>
                <a:gd name="f409" fmla="val 762"/>
                <a:gd name="f410" fmla="val 112"/>
                <a:gd name="f411" fmla="val 115"/>
                <a:gd name="f412" fmla="val 768"/>
                <a:gd name="f413" fmla="val 778"/>
                <a:gd name="f414" fmla="val 148"/>
                <a:gd name="f415" fmla="val 178"/>
                <a:gd name="f416" fmla="val 211"/>
                <a:gd name="f417" fmla="val 854"/>
                <a:gd name="f418" fmla="val 247"/>
                <a:gd name="f419" fmla="val 871"/>
                <a:gd name="f420" fmla="val 287"/>
                <a:gd name="f421" fmla="val 310"/>
                <a:gd name="f422" fmla="val 341"/>
                <a:gd name="f423" fmla="val 892"/>
                <a:gd name="f424" fmla="val 889"/>
                <a:gd name="f425" fmla="val 451"/>
                <a:gd name="f426" fmla="val 864"/>
                <a:gd name="f427" fmla="val 527"/>
                <a:gd name="f428" fmla="val 560"/>
                <a:gd name="f429" fmla="val 818"/>
                <a:gd name="f430" fmla="val 788"/>
                <a:gd name="f431" fmla="val 616"/>
                <a:gd name="f432" fmla="val 755"/>
                <a:gd name="f433" fmla="val 637"/>
                <a:gd name="f434" fmla="val 652"/>
                <a:gd name="f435" fmla="val 678"/>
                <a:gd name="f436" fmla="val 662"/>
                <a:gd name="f437" fmla="val 635"/>
                <a:gd name="f438" fmla="val 665"/>
                <a:gd name="f439" fmla="val 523"/>
                <a:gd name="f440" fmla="val 1601"/>
                <a:gd name="f441" fmla="val 1605"/>
                <a:gd name="f442" fmla="val 1614"/>
                <a:gd name="f443" fmla="val 1630"/>
                <a:gd name="f444" fmla="val 1676"/>
                <a:gd name="f445" fmla="val 1705"/>
                <a:gd name="f446" fmla="val 1739"/>
                <a:gd name="f447" fmla="val 1775"/>
                <a:gd name="f448" fmla="val 1816"/>
                <a:gd name="f449" fmla="val 1858"/>
                <a:gd name="f450" fmla="val 891"/>
                <a:gd name="f451" fmla="val 1959"/>
                <a:gd name="f452" fmla="val 886"/>
                <a:gd name="f453" fmla="val 1980"/>
                <a:gd name="f454" fmla="val 2015"/>
                <a:gd name="f455" fmla="val 2050"/>
                <a:gd name="f456" fmla="val 2082"/>
                <a:gd name="f457" fmla="val 2110"/>
                <a:gd name="f458" fmla="val 2136"/>
                <a:gd name="f459" fmla="val 786"/>
                <a:gd name="f460" fmla="val 2139"/>
                <a:gd name="f461" fmla="val 2145"/>
                <a:gd name="f462" fmla="val 780"/>
                <a:gd name="f463" fmla="val 2147"/>
                <a:gd name="f464" fmla="val 774"/>
                <a:gd name="f465" fmla="val 2150"/>
                <a:gd name="f466" fmla="val 2170"/>
                <a:gd name="f467" fmla="val 740"/>
                <a:gd name="f468" fmla="val 2186"/>
                <a:gd name="f469" fmla="val 2192"/>
                <a:gd name="f470" fmla="val 695"/>
                <a:gd name="f471" fmla="val 2194"/>
                <a:gd name="f472" fmla="val 2197"/>
                <a:gd name="f473" fmla="val 2201"/>
                <a:gd name="f474" fmla="val 2204"/>
                <a:gd name="f475" fmla="val 2207"/>
                <a:gd name="f476" fmla="val 2210"/>
                <a:gd name="f477" fmla="val 520"/>
                <a:gd name="f478" fmla="val 2209"/>
                <a:gd name="f479" fmla="val 484"/>
                <a:gd name="f480" fmla="val 462"/>
                <a:gd name="f481" fmla="val 2199"/>
                <a:gd name="f482" fmla="val 438"/>
                <a:gd name="f483" fmla="val 2195"/>
                <a:gd name="f484" fmla="val 413"/>
                <a:gd name="f485" fmla="val 2189"/>
                <a:gd name="f486" fmla="val 387"/>
                <a:gd name="f487" fmla="val 2181"/>
                <a:gd name="f488" fmla="val 2171"/>
                <a:gd name="f489" fmla="val 331"/>
                <a:gd name="f490" fmla="val 2160"/>
                <a:gd name="f491" fmla="val 303"/>
                <a:gd name="f492" fmla="val 2146"/>
                <a:gd name="f493" fmla="val 274"/>
                <a:gd name="f494" fmla="val 2131"/>
                <a:gd name="f495" fmla="val 2114"/>
                <a:gd name="f496" fmla="val 218"/>
                <a:gd name="f497" fmla="val 2093"/>
                <a:gd name="f498" fmla="val 192"/>
                <a:gd name="f499" fmla="val 2070"/>
                <a:gd name="f500" fmla="val 167"/>
                <a:gd name="f501" fmla="val 2044"/>
                <a:gd name="f502" fmla="val 144"/>
                <a:gd name="f503" fmla="val 2016"/>
                <a:gd name="f504" fmla="val 123"/>
                <a:gd name="f505" fmla="val 1985"/>
                <a:gd name="f506" fmla="val 1911"/>
                <a:gd name="f507" fmla="val 75"/>
                <a:gd name="f508" fmla="val 1870"/>
                <a:gd name="f509" fmla="val 1825"/>
                <a:gd name="f510" fmla="val 1831"/>
                <a:gd name="f511" fmla="val 3"/>
                <a:gd name="f512" fmla="val 1883"/>
                <a:gd name="f513" fmla="val 10"/>
                <a:gd name="f514" fmla="val 1932"/>
                <a:gd name="f515" fmla="val 22"/>
                <a:gd name="f516" fmla="val 1979"/>
                <a:gd name="f517" fmla="val 38"/>
                <a:gd name="f518" fmla="val 2020"/>
                <a:gd name="f519" fmla="val 2056"/>
                <a:gd name="f520" fmla="val 82"/>
                <a:gd name="f521" fmla="val 2090"/>
                <a:gd name="f522" fmla="val 108"/>
                <a:gd name="f523" fmla="val 2120"/>
                <a:gd name="f524" fmla="val 139"/>
                <a:gd name="f525" fmla="val 171"/>
                <a:gd name="f526" fmla="val 207"/>
                <a:gd name="f527" fmla="val 2217"/>
                <a:gd name="f528" fmla="val 297"/>
                <a:gd name="f529" fmla="val 2234"/>
                <a:gd name="f530" fmla="val 342"/>
                <a:gd name="f531" fmla="val 2246"/>
                <a:gd name="f532" fmla="val 385"/>
                <a:gd name="f533" fmla="val 2254"/>
                <a:gd name="f534" fmla="val 427"/>
                <a:gd name="f535" fmla="val 2260"/>
                <a:gd name="f536" fmla="val 464"/>
                <a:gd name="f537" fmla="val 2263"/>
                <a:gd name="f538" fmla="val 498"/>
                <a:gd name="f539" fmla="val 526"/>
                <a:gd name="f540" fmla="val 682"/>
                <a:gd name="f541" fmla="val 2243"/>
                <a:gd name="f542" fmla="val 717"/>
                <a:gd name="f543" fmla="val 2229"/>
                <a:gd name="f544" fmla="val 749"/>
                <a:gd name="f545" fmla="val 2212"/>
                <a:gd name="f546" fmla="val 2191"/>
                <a:gd name="f547" fmla="val 2168"/>
                <a:gd name="f548" fmla="val 2162"/>
                <a:gd name="f549" fmla="val 842"/>
                <a:gd name="f550" fmla="val 2133"/>
                <a:gd name="f551" fmla="val 869"/>
                <a:gd name="f552" fmla="val 2101"/>
                <a:gd name="f553" fmla="val 893"/>
                <a:gd name="f554" fmla="val 2065"/>
                <a:gd name="f555" fmla="val 2027"/>
                <a:gd name="f556" fmla="val 927"/>
                <a:gd name="f557" fmla="val 2047"/>
                <a:gd name="f558" fmla="val 969"/>
                <a:gd name="f559" fmla="val 2062"/>
                <a:gd name="f560" fmla="val 1009"/>
                <a:gd name="f561" fmla="val 2074"/>
                <a:gd name="f562" fmla="val 1082"/>
                <a:gd name="f563" fmla="val 2088"/>
                <a:gd name="f564" fmla="val 1114"/>
                <a:gd name="f565" fmla="val 2092"/>
                <a:gd name="f566" fmla="val 1141"/>
                <a:gd name="f567" fmla="val 2094"/>
                <a:gd name="f568" fmla="val 2095"/>
                <a:gd name="f569" fmla="val 1183"/>
                <a:gd name="f570" fmla="val 2081"/>
                <a:gd name="f571" fmla="val 1297"/>
                <a:gd name="f572" fmla="val 2066"/>
                <a:gd name="f573" fmla="val 1342"/>
                <a:gd name="f574" fmla="val 2046"/>
                <a:gd name="f575" fmla="val 1421"/>
                <a:gd name="f576" fmla="val 1955"/>
                <a:gd name="f577" fmla="val 1486"/>
                <a:gd name="f578" fmla="val 1918"/>
                <a:gd name="f579" fmla="val 1511"/>
                <a:gd name="f580" fmla="val 1876"/>
                <a:gd name="f581" fmla="val 1532"/>
                <a:gd name="f582" fmla="val 1832"/>
                <a:gd name="f583" fmla="val 1547"/>
                <a:gd name="f584" fmla="val 1786"/>
                <a:gd name="f585" fmla="val 481"/>
                <a:gd name="f586" fmla="val 434"/>
                <a:gd name="f587" fmla="val 390"/>
                <a:gd name="f588" fmla="val 349"/>
                <a:gd name="f589" fmla="val 246"/>
                <a:gd name="f590" fmla="val 220"/>
                <a:gd name="f591" fmla="val 199"/>
                <a:gd name="f592" fmla="val 185"/>
                <a:gd name="f593" fmla="val 172"/>
                <a:gd name="f594" fmla="val 1180"/>
                <a:gd name="f595" fmla="val 174"/>
                <a:gd name="f596" fmla="val 177"/>
                <a:gd name="f597" fmla="val 1129"/>
                <a:gd name="f598" fmla="val 182"/>
                <a:gd name="f599" fmla="val 1097"/>
                <a:gd name="f600" fmla="val 191"/>
                <a:gd name="f601" fmla="val 1059"/>
                <a:gd name="f602" fmla="val 202"/>
                <a:gd name="f603" fmla="val 1018"/>
                <a:gd name="f604" fmla="val 219"/>
                <a:gd name="f605" fmla="val 974"/>
                <a:gd name="f606" fmla="val 200"/>
                <a:gd name="f607" fmla="val 912"/>
                <a:gd name="f608" fmla="val 164"/>
                <a:gd name="f609" fmla="val 129"/>
                <a:gd name="f610" fmla="val 99"/>
                <a:gd name="f611" fmla="val 837"/>
                <a:gd name="f612" fmla="val 806"/>
                <a:gd name="f613" fmla="val 48"/>
                <a:gd name="f614" fmla="val 770"/>
                <a:gd name="f615" fmla="val 30"/>
                <a:gd name="f616" fmla="val 733"/>
                <a:gd name="f617" fmla="val 15"/>
                <a:gd name="f618" fmla="val 4"/>
                <a:gd name="f619" fmla="val 650"/>
                <a:gd name="f620" fmla="val 606"/>
                <a:gd name="f621" fmla="val 1"/>
                <a:gd name="f622" fmla="val 2"/>
                <a:gd name="f623" fmla="val 5"/>
                <a:gd name="f624" fmla="val 12"/>
                <a:gd name="f625" fmla="val 20"/>
                <a:gd name="f626" fmla="val 32"/>
                <a:gd name="f627" fmla="val 47"/>
                <a:gd name="f628" fmla="val 67"/>
                <a:gd name="f629" fmla="val 92"/>
                <a:gd name="f630" fmla="val 117"/>
                <a:gd name="f631" fmla="val 146"/>
                <a:gd name="f632" fmla="val 176"/>
                <a:gd name="f633" fmla="val 210"/>
                <a:gd name="f634" fmla="val 245"/>
                <a:gd name="f635" fmla="val 288"/>
                <a:gd name="f636" fmla="val 334"/>
                <a:gd name="f637" fmla="val 384"/>
                <a:gd name="f638" fmla="val 436"/>
                <a:gd name="f639" fmla="+- 0 0 -90"/>
                <a:gd name="f640" fmla="*/ f4 1 2265"/>
                <a:gd name="f641" fmla="*/ f5 1 1560"/>
                <a:gd name="f642" fmla="+- f8 0 f6"/>
                <a:gd name="f643" fmla="+- f7 0 f6"/>
                <a:gd name="f644" fmla="*/ f639 f0 1"/>
                <a:gd name="f645" fmla="*/ f643 1 2265"/>
                <a:gd name="f646" fmla="*/ f642 1 1560"/>
                <a:gd name="f647" fmla="*/ 1429 f643 1"/>
                <a:gd name="f648" fmla="*/ 1378 f642 1"/>
                <a:gd name="f649" fmla="*/ 1119 f643 1"/>
                <a:gd name="f650" fmla="*/ 1260 f642 1"/>
                <a:gd name="f651" fmla="*/ 1177 f643 1"/>
                <a:gd name="f652" fmla="*/ 1362 f642 1"/>
                <a:gd name="f653" fmla="*/ 800 f643 1"/>
                <a:gd name="f654" fmla="*/ 1289 f642 1"/>
                <a:gd name="f655" fmla="*/ 913 f643 1"/>
                <a:gd name="f656" fmla="*/ 1320 f642 1"/>
                <a:gd name="f657" fmla="*/ 1501 f643 1"/>
                <a:gd name="f658" fmla="*/ 1324 f643 1"/>
                <a:gd name="f659" fmla="*/ 1220 f643 1"/>
                <a:gd name="f660" fmla="*/ 1296 f642 1"/>
                <a:gd name="f661" fmla="*/ 1055 f643 1"/>
                <a:gd name="f662" fmla="*/ 1359 f642 1"/>
                <a:gd name="f663" fmla="*/ 928 f643 1"/>
                <a:gd name="f664" fmla="*/ 1275 f642 1"/>
                <a:gd name="f665" fmla="*/ 775 f643 1"/>
                <a:gd name="f666" fmla="*/ 1364 f642 1"/>
                <a:gd name="f667" fmla="*/ 1370 f643 1"/>
                <a:gd name="f668" fmla="*/ 1065 f642 1"/>
                <a:gd name="f669" fmla="*/ 1472 f643 1"/>
                <a:gd name="f670" fmla="*/ 1123 f642 1"/>
                <a:gd name="f671" fmla="*/ 1078 f643 1"/>
                <a:gd name="f672" fmla="*/ 1092 f642 1"/>
                <a:gd name="f673" fmla="*/ 1193 f643 1"/>
                <a:gd name="f674" fmla="*/ 1089 f642 1"/>
                <a:gd name="f675" fmla="*/ 803 f643 1"/>
                <a:gd name="f676" fmla="*/ 1143 f642 1"/>
                <a:gd name="f677" fmla="*/ 883 f643 1"/>
                <a:gd name="f678" fmla="*/ 1055 f642 1"/>
                <a:gd name="f679" fmla="*/ 1457 f643 1"/>
                <a:gd name="f680" fmla="*/ 1185 f642 1"/>
                <a:gd name="f681" fmla="*/ 1357 f643 1"/>
                <a:gd name="f682" fmla="*/ 1038 f642 1"/>
                <a:gd name="f683" fmla="*/ 1197 f643 1"/>
                <a:gd name="f684" fmla="*/ 1171 f642 1"/>
                <a:gd name="f685" fmla="*/ 1089 f643 1"/>
                <a:gd name="f686" fmla="*/ 1031 f642 1"/>
                <a:gd name="f687" fmla="*/ 897 f643 1"/>
                <a:gd name="f688" fmla="*/ 796 f643 1"/>
                <a:gd name="f689" fmla="*/ 1383 f643 1"/>
                <a:gd name="f690" fmla="*/ 948 f642 1"/>
                <a:gd name="f691" fmla="*/ 838 f642 1"/>
                <a:gd name="f692" fmla="*/ 1134 f643 1"/>
                <a:gd name="f693" fmla="*/ 958 f642 1"/>
                <a:gd name="f694" fmla="*/ 833 f643 1"/>
                <a:gd name="f695" fmla="*/ 839 f642 1"/>
                <a:gd name="f696" fmla="*/ 896 f643 1"/>
                <a:gd name="f697" fmla="*/ 939 f642 1"/>
                <a:gd name="f698" fmla="*/ 1468 f643 1"/>
                <a:gd name="f699" fmla="*/ 826 f642 1"/>
                <a:gd name="f700" fmla="*/ 965 f642 1"/>
                <a:gd name="f701" fmla="*/ 1155 f643 1"/>
                <a:gd name="f702" fmla="*/ 809 f642 1"/>
                <a:gd name="f703" fmla="*/ 1110 f643 1"/>
                <a:gd name="f704" fmla="*/ 981 f642 1"/>
                <a:gd name="f705" fmla="*/ 851 f643 1"/>
                <a:gd name="f706" fmla="*/ 807 f642 1"/>
                <a:gd name="f707" fmla="*/ 984 f642 1"/>
                <a:gd name="f708" fmla="*/ 832 f643 1"/>
                <a:gd name="f709" fmla="*/ 459 f643 1"/>
                <a:gd name="f710" fmla="*/ 936 f642 1"/>
                <a:gd name="f711" fmla="*/ 229 f643 1"/>
                <a:gd name="f712" fmla="*/ 1169 f642 1"/>
                <a:gd name="f713" fmla="*/ 442 f643 1"/>
                <a:gd name="f714" fmla="*/ 1491 f642 1"/>
                <a:gd name="f715" fmla="*/ 2035 f643 1"/>
                <a:gd name="f716" fmla="*/ 1247 f642 1"/>
                <a:gd name="f717" fmla="*/ 1950 f643 1"/>
                <a:gd name="f718" fmla="*/ 945 f642 1"/>
                <a:gd name="f719" fmla="*/ 1557 f643 1"/>
                <a:gd name="f720" fmla="*/ 686 f642 1"/>
                <a:gd name="f721" fmla="*/ 198 f643 1"/>
                <a:gd name="f722" fmla="*/ 165 f642 1"/>
                <a:gd name="f723" fmla="*/ 59 f643 1"/>
                <a:gd name="f724" fmla="*/ 499 f642 1"/>
                <a:gd name="f725" fmla="*/ 71 f643 1"/>
                <a:gd name="f726" fmla="*/ 685 f642 1"/>
                <a:gd name="f727" fmla="*/ 287 f643 1"/>
                <a:gd name="f728" fmla="*/ 883 f642 1"/>
                <a:gd name="f729" fmla="*/ 637 f643 1"/>
                <a:gd name="f730" fmla="*/ 718 f642 1"/>
                <a:gd name="f731" fmla="*/ 1739 f643 1"/>
                <a:gd name="f732" fmla="*/ 844 f642 1"/>
                <a:gd name="f733" fmla="*/ 2136 f643 1"/>
                <a:gd name="f734" fmla="*/ 786 f642 1"/>
                <a:gd name="f735" fmla="*/ 2204 f643 1"/>
                <a:gd name="f736" fmla="*/ 656 f642 1"/>
                <a:gd name="f737" fmla="*/ 2171 f643 1"/>
                <a:gd name="f738" fmla="*/ 331 f642 1"/>
                <a:gd name="f739" fmla="*/ 1825 f643 1"/>
                <a:gd name="f740" fmla="*/ 58 f642 1"/>
                <a:gd name="f741" fmla="*/ 2147 f643 1"/>
                <a:gd name="f742" fmla="*/ 171 f642 1"/>
                <a:gd name="f743" fmla="*/ 2229 f643 1"/>
                <a:gd name="f744" fmla="*/ 749 f642 1"/>
                <a:gd name="f745" fmla="*/ 2082 f643 1"/>
                <a:gd name="f746" fmla="*/ 1082 f642 1"/>
                <a:gd name="f747" fmla="*/ 1955 f643 1"/>
                <a:gd name="f748" fmla="*/ 1486 f642 1"/>
                <a:gd name="f749" fmla="*/ 246 f643 1"/>
                <a:gd name="f750" fmla="*/ 1421 f642 1"/>
                <a:gd name="f751" fmla="*/ 219 f643 1"/>
                <a:gd name="f752" fmla="*/ 974 f642 1"/>
                <a:gd name="f753" fmla="*/ 1 f643 1"/>
                <a:gd name="f754" fmla="*/ 526 f642 1"/>
                <a:gd name="f755" fmla="*/ 245 f643 1"/>
                <a:gd name="f756" fmla="*/ 59 f642 1"/>
                <a:gd name="f757" fmla="*/ f644 1 f3"/>
                <a:gd name="f758" fmla="*/ f647 1 2265"/>
                <a:gd name="f759" fmla="*/ f648 1 1560"/>
                <a:gd name="f760" fmla="*/ f649 1 2265"/>
                <a:gd name="f761" fmla="*/ f650 1 1560"/>
                <a:gd name="f762" fmla="*/ f651 1 2265"/>
                <a:gd name="f763" fmla="*/ f652 1 1560"/>
                <a:gd name="f764" fmla="*/ f653 1 2265"/>
                <a:gd name="f765" fmla="*/ f654 1 1560"/>
                <a:gd name="f766" fmla="*/ f655 1 2265"/>
                <a:gd name="f767" fmla="*/ f656 1 1560"/>
                <a:gd name="f768" fmla="*/ f657 1 2265"/>
                <a:gd name="f769" fmla="*/ f658 1 2265"/>
                <a:gd name="f770" fmla="*/ f659 1 2265"/>
                <a:gd name="f771" fmla="*/ f660 1 1560"/>
                <a:gd name="f772" fmla="*/ f661 1 2265"/>
                <a:gd name="f773" fmla="*/ f662 1 1560"/>
                <a:gd name="f774" fmla="*/ f663 1 2265"/>
                <a:gd name="f775" fmla="*/ f664 1 1560"/>
                <a:gd name="f776" fmla="*/ f665 1 2265"/>
                <a:gd name="f777" fmla="*/ f666 1 1560"/>
                <a:gd name="f778" fmla="*/ f667 1 2265"/>
                <a:gd name="f779" fmla="*/ f668 1 1560"/>
                <a:gd name="f780" fmla="*/ f669 1 2265"/>
                <a:gd name="f781" fmla="*/ f670 1 1560"/>
                <a:gd name="f782" fmla="*/ f671 1 2265"/>
                <a:gd name="f783" fmla="*/ f672 1 1560"/>
                <a:gd name="f784" fmla="*/ f673 1 2265"/>
                <a:gd name="f785" fmla="*/ f674 1 1560"/>
                <a:gd name="f786" fmla="*/ f675 1 2265"/>
                <a:gd name="f787" fmla="*/ f676 1 1560"/>
                <a:gd name="f788" fmla="*/ f677 1 2265"/>
                <a:gd name="f789" fmla="*/ f678 1 1560"/>
                <a:gd name="f790" fmla="*/ f679 1 2265"/>
                <a:gd name="f791" fmla="*/ f680 1 1560"/>
                <a:gd name="f792" fmla="*/ f681 1 2265"/>
                <a:gd name="f793" fmla="*/ f682 1 1560"/>
                <a:gd name="f794" fmla="*/ f683 1 2265"/>
                <a:gd name="f795" fmla="*/ f684 1 1560"/>
                <a:gd name="f796" fmla="*/ f685 1 2265"/>
                <a:gd name="f797" fmla="*/ f686 1 1560"/>
                <a:gd name="f798" fmla="*/ f687 1 2265"/>
                <a:gd name="f799" fmla="*/ f688 1 2265"/>
                <a:gd name="f800" fmla="*/ f689 1 2265"/>
                <a:gd name="f801" fmla="*/ f690 1 1560"/>
                <a:gd name="f802" fmla="*/ f691 1 1560"/>
                <a:gd name="f803" fmla="*/ f692 1 2265"/>
                <a:gd name="f804" fmla="*/ f693 1 1560"/>
                <a:gd name="f805" fmla="*/ f694 1 2265"/>
                <a:gd name="f806" fmla="*/ f695 1 1560"/>
                <a:gd name="f807" fmla="*/ f696 1 2265"/>
                <a:gd name="f808" fmla="*/ f697 1 1560"/>
                <a:gd name="f809" fmla="*/ f698 1 2265"/>
                <a:gd name="f810" fmla="*/ f699 1 1560"/>
                <a:gd name="f811" fmla="*/ f700 1 1560"/>
                <a:gd name="f812" fmla="*/ f701 1 2265"/>
                <a:gd name="f813" fmla="*/ f702 1 1560"/>
                <a:gd name="f814" fmla="*/ f703 1 2265"/>
                <a:gd name="f815" fmla="*/ f704 1 1560"/>
                <a:gd name="f816" fmla="*/ f705 1 2265"/>
                <a:gd name="f817" fmla="*/ f706 1 1560"/>
                <a:gd name="f818" fmla="*/ f707 1 1560"/>
                <a:gd name="f819" fmla="*/ f708 1 2265"/>
                <a:gd name="f820" fmla="*/ f709 1 2265"/>
                <a:gd name="f821" fmla="*/ f710 1 1560"/>
                <a:gd name="f822" fmla="*/ f711 1 2265"/>
                <a:gd name="f823" fmla="*/ f712 1 1560"/>
                <a:gd name="f824" fmla="*/ f713 1 2265"/>
                <a:gd name="f825" fmla="*/ f714 1 1560"/>
                <a:gd name="f826" fmla="*/ f715 1 2265"/>
                <a:gd name="f827" fmla="*/ f716 1 1560"/>
                <a:gd name="f828" fmla="*/ f717 1 2265"/>
                <a:gd name="f829" fmla="*/ f718 1 1560"/>
                <a:gd name="f830" fmla="*/ f719 1 2265"/>
                <a:gd name="f831" fmla="*/ f720 1 1560"/>
                <a:gd name="f832" fmla="*/ f721 1 2265"/>
                <a:gd name="f833" fmla="*/ f722 1 1560"/>
                <a:gd name="f834" fmla="*/ f723 1 2265"/>
                <a:gd name="f835" fmla="*/ f724 1 1560"/>
                <a:gd name="f836" fmla="*/ f725 1 2265"/>
                <a:gd name="f837" fmla="*/ f726 1 1560"/>
                <a:gd name="f838" fmla="*/ f727 1 2265"/>
                <a:gd name="f839" fmla="*/ f728 1 1560"/>
                <a:gd name="f840" fmla="*/ f729 1 2265"/>
                <a:gd name="f841" fmla="*/ f730 1 1560"/>
                <a:gd name="f842" fmla="*/ f731 1 2265"/>
                <a:gd name="f843" fmla="*/ f732 1 1560"/>
                <a:gd name="f844" fmla="*/ f733 1 2265"/>
                <a:gd name="f845" fmla="*/ f734 1 1560"/>
                <a:gd name="f846" fmla="*/ f735 1 2265"/>
                <a:gd name="f847" fmla="*/ f736 1 1560"/>
                <a:gd name="f848" fmla="*/ f737 1 2265"/>
                <a:gd name="f849" fmla="*/ f738 1 1560"/>
                <a:gd name="f850" fmla="*/ f739 1 2265"/>
                <a:gd name="f851" fmla="*/ f740 1 1560"/>
                <a:gd name="f852" fmla="*/ f741 1 2265"/>
                <a:gd name="f853" fmla="*/ f742 1 1560"/>
                <a:gd name="f854" fmla="*/ f743 1 2265"/>
                <a:gd name="f855" fmla="*/ f744 1 1560"/>
                <a:gd name="f856" fmla="*/ f745 1 2265"/>
                <a:gd name="f857" fmla="*/ f746 1 1560"/>
                <a:gd name="f858" fmla="*/ f747 1 2265"/>
                <a:gd name="f859" fmla="*/ f748 1 1560"/>
                <a:gd name="f860" fmla="*/ f749 1 2265"/>
                <a:gd name="f861" fmla="*/ f750 1 1560"/>
                <a:gd name="f862" fmla="*/ f751 1 2265"/>
                <a:gd name="f863" fmla="*/ f752 1 1560"/>
                <a:gd name="f864" fmla="*/ f753 1 2265"/>
                <a:gd name="f865" fmla="*/ f754 1 1560"/>
                <a:gd name="f866" fmla="*/ f755 1 2265"/>
                <a:gd name="f867" fmla="*/ f756 1 1560"/>
                <a:gd name="f868" fmla="*/ 0 1 f645"/>
                <a:gd name="f869" fmla="*/ f7 1 f645"/>
                <a:gd name="f870" fmla="*/ 0 1 f646"/>
                <a:gd name="f871" fmla="*/ f8 1 f646"/>
                <a:gd name="f872" fmla="+- f757 0 f1"/>
                <a:gd name="f873" fmla="*/ f758 1 f645"/>
                <a:gd name="f874" fmla="*/ f759 1 f646"/>
                <a:gd name="f875" fmla="*/ f760 1 f645"/>
                <a:gd name="f876" fmla="*/ f761 1 f646"/>
                <a:gd name="f877" fmla="*/ f762 1 f645"/>
                <a:gd name="f878" fmla="*/ f763 1 f646"/>
                <a:gd name="f879" fmla="*/ f764 1 f645"/>
                <a:gd name="f880" fmla="*/ f765 1 f646"/>
                <a:gd name="f881" fmla="*/ f766 1 f645"/>
                <a:gd name="f882" fmla="*/ f767 1 f646"/>
                <a:gd name="f883" fmla="*/ f768 1 f645"/>
                <a:gd name="f884" fmla="*/ f769 1 f645"/>
                <a:gd name="f885" fmla="*/ f770 1 f645"/>
                <a:gd name="f886" fmla="*/ f771 1 f646"/>
                <a:gd name="f887" fmla="*/ f772 1 f645"/>
                <a:gd name="f888" fmla="*/ f773 1 f646"/>
                <a:gd name="f889" fmla="*/ f774 1 f645"/>
                <a:gd name="f890" fmla="*/ f775 1 f646"/>
                <a:gd name="f891" fmla="*/ f776 1 f645"/>
                <a:gd name="f892" fmla="*/ f777 1 f646"/>
                <a:gd name="f893" fmla="*/ f778 1 f645"/>
                <a:gd name="f894" fmla="*/ f779 1 f646"/>
                <a:gd name="f895" fmla="*/ f780 1 f645"/>
                <a:gd name="f896" fmla="*/ f781 1 f646"/>
                <a:gd name="f897" fmla="*/ f782 1 f645"/>
                <a:gd name="f898" fmla="*/ f783 1 f646"/>
                <a:gd name="f899" fmla="*/ f784 1 f645"/>
                <a:gd name="f900" fmla="*/ f785 1 f646"/>
                <a:gd name="f901" fmla="*/ f786 1 f645"/>
                <a:gd name="f902" fmla="*/ f787 1 f646"/>
                <a:gd name="f903" fmla="*/ f788 1 f645"/>
                <a:gd name="f904" fmla="*/ f789 1 f646"/>
                <a:gd name="f905" fmla="*/ f790 1 f645"/>
                <a:gd name="f906" fmla="*/ f791 1 f646"/>
                <a:gd name="f907" fmla="*/ f792 1 f645"/>
                <a:gd name="f908" fmla="*/ f793 1 f646"/>
                <a:gd name="f909" fmla="*/ f794 1 f645"/>
                <a:gd name="f910" fmla="*/ f795 1 f646"/>
                <a:gd name="f911" fmla="*/ f796 1 f645"/>
                <a:gd name="f912" fmla="*/ f797 1 f646"/>
                <a:gd name="f913" fmla="*/ f798 1 f645"/>
                <a:gd name="f914" fmla="*/ f799 1 f645"/>
                <a:gd name="f915" fmla="*/ f800 1 f645"/>
                <a:gd name="f916" fmla="*/ f801 1 f646"/>
                <a:gd name="f917" fmla="*/ f802 1 f646"/>
                <a:gd name="f918" fmla="*/ f803 1 f645"/>
                <a:gd name="f919" fmla="*/ f804 1 f646"/>
                <a:gd name="f920" fmla="*/ f805 1 f645"/>
                <a:gd name="f921" fmla="*/ f806 1 f646"/>
                <a:gd name="f922" fmla="*/ f807 1 f645"/>
                <a:gd name="f923" fmla="*/ f808 1 f646"/>
                <a:gd name="f924" fmla="*/ f809 1 f645"/>
                <a:gd name="f925" fmla="*/ f810 1 f646"/>
                <a:gd name="f926" fmla="*/ f811 1 f646"/>
                <a:gd name="f927" fmla="*/ f812 1 f645"/>
                <a:gd name="f928" fmla="*/ f813 1 f646"/>
                <a:gd name="f929" fmla="*/ f814 1 f645"/>
                <a:gd name="f930" fmla="*/ f815 1 f646"/>
                <a:gd name="f931" fmla="*/ f816 1 f645"/>
                <a:gd name="f932" fmla="*/ f817 1 f646"/>
                <a:gd name="f933" fmla="*/ f818 1 f646"/>
                <a:gd name="f934" fmla="*/ f819 1 f645"/>
                <a:gd name="f935" fmla="*/ f820 1 f645"/>
                <a:gd name="f936" fmla="*/ f821 1 f646"/>
                <a:gd name="f937" fmla="*/ f822 1 f645"/>
                <a:gd name="f938" fmla="*/ f823 1 f646"/>
                <a:gd name="f939" fmla="*/ f824 1 f645"/>
                <a:gd name="f940" fmla="*/ f825 1 f646"/>
                <a:gd name="f941" fmla="*/ f826 1 f645"/>
                <a:gd name="f942" fmla="*/ f827 1 f646"/>
                <a:gd name="f943" fmla="*/ f828 1 f645"/>
                <a:gd name="f944" fmla="*/ f829 1 f646"/>
                <a:gd name="f945" fmla="*/ f830 1 f645"/>
                <a:gd name="f946" fmla="*/ f831 1 f646"/>
                <a:gd name="f947" fmla="*/ f832 1 f645"/>
                <a:gd name="f948" fmla="*/ f833 1 f646"/>
                <a:gd name="f949" fmla="*/ f834 1 f645"/>
                <a:gd name="f950" fmla="*/ f835 1 f646"/>
                <a:gd name="f951" fmla="*/ f836 1 f645"/>
                <a:gd name="f952" fmla="*/ f837 1 f646"/>
                <a:gd name="f953" fmla="*/ f838 1 f645"/>
                <a:gd name="f954" fmla="*/ f839 1 f646"/>
                <a:gd name="f955" fmla="*/ f840 1 f645"/>
                <a:gd name="f956" fmla="*/ f841 1 f646"/>
                <a:gd name="f957" fmla="*/ f842 1 f645"/>
                <a:gd name="f958" fmla="*/ f843 1 f646"/>
                <a:gd name="f959" fmla="*/ f844 1 f645"/>
                <a:gd name="f960" fmla="*/ f845 1 f646"/>
                <a:gd name="f961" fmla="*/ f846 1 f645"/>
                <a:gd name="f962" fmla="*/ f847 1 f646"/>
                <a:gd name="f963" fmla="*/ f848 1 f645"/>
                <a:gd name="f964" fmla="*/ f849 1 f646"/>
                <a:gd name="f965" fmla="*/ f850 1 f645"/>
                <a:gd name="f966" fmla="*/ f851 1 f646"/>
                <a:gd name="f967" fmla="*/ f852 1 f645"/>
                <a:gd name="f968" fmla="*/ f853 1 f646"/>
                <a:gd name="f969" fmla="*/ f854 1 f645"/>
                <a:gd name="f970" fmla="*/ f855 1 f646"/>
                <a:gd name="f971" fmla="*/ f856 1 f645"/>
                <a:gd name="f972" fmla="*/ f857 1 f646"/>
                <a:gd name="f973" fmla="*/ f858 1 f645"/>
                <a:gd name="f974" fmla="*/ f859 1 f646"/>
                <a:gd name="f975" fmla="*/ f860 1 f645"/>
                <a:gd name="f976" fmla="*/ f861 1 f646"/>
                <a:gd name="f977" fmla="*/ f862 1 f645"/>
                <a:gd name="f978" fmla="*/ f863 1 f646"/>
                <a:gd name="f979" fmla="*/ f864 1 f645"/>
                <a:gd name="f980" fmla="*/ f865 1 f646"/>
                <a:gd name="f981" fmla="*/ f866 1 f645"/>
                <a:gd name="f982" fmla="*/ f867 1 f646"/>
                <a:gd name="f983" fmla="*/ f868 f640 1"/>
                <a:gd name="f984" fmla="*/ f869 f640 1"/>
                <a:gd name="f985" fmla="*/ f871 f641 1"/>
                <a:gd name="f986" fmla="*/ f870 f641 1"/>
                <a:gd name="f987" fmla="*/ f873 f640 1"/>
                <a:gd name="f988" fmla="*/ f874 f641 1"/>
                <a:gd name="f989" fmla="*/ f875 f640 1"/>
                <a:gd name="f990" fmla="*/ f876 f641 1"/>
                <a:gd name="f991" fmla="*/ f877 f640 1"/>
                <a:gd name="f992" fmla="*/ f878 f641 1"/>
                <a:gd name="f993" fmla="*/ f879 f640 1"/>
                <a:gd name="f994" fmla="*/ f880 f641 1"/>
                <a:gd name="f995" fmla="*/ f881 f640 1"/>
                <a:gd name="f996" fmla="*/ f882 f641 1"/>
                <a:gd name="f997" fmla="*/ f883 f640 1"/>
                <a:gd name="f998" fmla="*/ f884 f640 1"/>
                <a:gd name="f999" fmla="*/ f885 f640 1"/>
                <a:gd name="f1000" fmla="*/ f886 f641 1"/>
                <a:gd name="f1001" fmla="*/ f887 f640 1"/>
                <a:gd name="f1002" fmla="*/ f888 f641 1"/>
                <a:gd name="f1003" fmla="*/ f889 f640 1"/>
                <a:gd name="f1004" fmla="*/ f890 f641 1"/>
                <a:gd name="f1005" fmla="*/ f891 f640 1"/>
                <a:gd name="f1006" fmla="*/ f892 f641 1"/>
                <a:gd name="f1007" fmla="*/ f893 f640 1"/>
                <a:gd name="f1008" fmla="*/ f894 f641 1"/>
                <a:gd name="f1009" fmla="*/ f895 f640 1"/>
                <a:gd name="f1010" fmla="*/ f896 f641 1"/>
                <a:gd name="f1011" fmla="*/ f897 f640 1"/>
                <a:gd name="f1012" fmla="*/ f898 f641 1"/>
                <a:gd name="f1013" fmla="*/ f899 f640 1"/>
                <a:gd name="f1014" fmla="*/ f900 f641 1"/>
                <a:gd name="f1015" fmla="*/ f901 f640 1"/>
                <a:gd name="f1016" fmla="*/ f902 f641 1"/>
                <a:gd name="f1017" fmla="*/ f903 f640 1"/>
                <a:gd name="f1018" fmla="*/ f904 f641 1"/>
                <a:gd name="f1019" fmla="*/ f905 f640 1"/>
                <a:gd name="f1020" fmla="*/ f906 f641 1"/>
                <a:gd name="f1021" fmla="*/ f907 f640 1"/>
                <a:gd name="f1022" fmla="*/ f908 f641 1"/>
                <a:gd name="f1023" fmla="*/ f909 f640 1"/>
                <a:gd name="f1024" fmla="*/ f910 f641 1"/>
                <a:gd name="f1025" fmla="*/ f911 f640 1"/>
                <a:gd name="f1026" fmla="*/ f912 f641 1"/>
                <a:gd name="f1027" fmla="*/ f913 f640 1"/>
                <a:gd name="f1028" fmla="*/ f914 f640 1"/>
                <a:gd name="f1029" fmla="*/ f915 f640 1"/>
                <a:gd name="f1030" fmla="*/ f916 f641 1"/>
                <a:gd name="f1031" fmla="*/ f917 f641 1"/>
                <a:gd name="f1032" fmla="*/ f918 f640 1"/>
                <a:gd name="f1033" fmla="*/ f919 f641 1"/>
                <a:gd name="f1034" fmla="*/ f920 f640 1"/>
                <a:gd name="f1035" fmla="*/ f921 f641 1"/>
                <a:gd name="f1036" fmla="*/ f922 f640 1"/>
                <a:gd name="f1037" fmla="*/ f923 f641 1"/>
                <a:gd name="f1038" fmla="*/ f924 f640 1"/>
                <a:gd name="f1039" fmla="*/ f925 f641 1"/>
                <a:gd name="f1040" fmla="*/ f926 f641 1"/>
                <a:gd name="f1041" fmla="*/ f927 f640 1"/>
                <a:gd name="f1042" fmla="*/ f928 f641 1"/>
                <a:gd name="f1043" fmla="*/ f929 f640 1"/>
                <a:gd name="f1044" fmla="*/ f930 f641 1"/>
                <a:gd name="f1045" fmla="*/ f931 f640 1"/>
                <a:gd name="f1046" fmla="*/ f932 f641 1"/>
                <a:gd name="f1047" fmla="*/ f933 f641 1"/>
                <a:gd name="f1048" fmla="*/ f934 f640 1"/>
                <a:gd name="f1049" fmla="*/ f935 f640 1"/>
                <a:gd name="f1050" fmla="*/ f936 f641 1"/>
                <a:gd name="f1051" fmla="*/ f937 f640 1"/>
                <a:gd name="f1052" fmla="*/ f938 f641 1"/>
                <a:gd name="f1053" fmla="*/ f939 f640 1"/>
                <a:gd name="f1054" fmla="*/ f940 f641 1"/>
                <a:gd name="f1055" fmla="*/ f941 f640 1"/>
                <a:gd name="f1056" fmla="*/ f942 f641 1"/>
                <a:gd name="f1057" fmla="*/ f943 f640 1"/>
                <a:gd name="f1058" fmla="*/ f944 f641 1"/>
                <a:gd name="f1059" fmla="*/ f945 f640 1"/>
                <a:gd name="f1060" fmla="*/ f946 f641 1"/>
                <a:gd name="f1061" fmla="*/ f947 f640 1"/>
                <a:gd name="f1062" fmla="*/ f948 f641 1"/>
                <a:gd name="f1063" fmla="*/ f949 f640 1"/>
                <a:gd name="f1064" fmla="*/ f950 f641 1"/>
                <a:gd name="f1065" fmla="*/ f951 f640 1"/>
                <a:gd name="f1066" fmla="*/ f952 f641 1"/>
                <a:gd name="f1067" fmla="*/ f953 f640 1"/>
                <a:gd name="f1068" fmla="*/ f954 f641 1"/>
                <a:gd name="f1069" fmla="*/ f955 f640 1"/>
                <a:gd name="f1070" fmla="*/ f956 f641 1"/>
                <a:gd name="f1071" fmla="*/ f957 f640 1"/>
                <a:gd name="f1072" fmla="*/ f958 f641 1"/>
                <a:gd name="f1073" fmla="*/ f959 f640 1"/>
                <a:gd name="f1074" fmla="*/ f960 f641 1"/>
                <a:gd name="f1075" fmla="*/ f961 f640 1"/>
                <a:gd name="f1076" fmla="*/ f962 f641 1"/>
                <a:gd name="f1077" fmla="*/ f963 f640 1"/>
                <a:gd name="f1078" fmla="*/ f964 f641 1"/>
                <a:gd name="f1079" fmla="*/ f965 f640 1"/>
                <a:gd name="f1080" fmla="*/ f966 f641 1"/>
                <a:gd name="f1081" fmla="*/ f967 f640 1"/>
                <a:gd name="f1082" fmla="*/ f968 f641 1"/>
                <a:gd name="f1083" fmla="*/ f969 f640 1"/>
                <a:gd name="f1084" fmla="*/ f970 f641 1"/>
                <a:gd name="f1085" fmla="*/ f971 f640 1"/>
                <a:gd name="f1086" fmla="*/ f972 f641 1"/>
                <a:gd name="f1087" fmla="*/ f973 f640 1"/>
                <a:gd name="f1088" fmla="*/ f974 f641 1"/>
                <a:gd name="f1089" fmla="*/ f975 f640 1"/>
                <a:gd name="f1090" fmla="*/ f976 f641 1"/>
                <a:gd name="f1091" fmla="*/ f977 f640 1"/>
                <a:gd name="f1092" fmla="*/ f978 f641 1"/>
                <a:gd name="f1093" fmla="*/ f979 f640 1"/>
                <a:gd name="f1094" fmla="*/ f980 f641 1"/>
                <a:gd name="f1095" fmla="*/ f981 f640 1"/>
                <a:gd name="f1096" fmla="*/ f982 f6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2">
                  <a:pos x="f987" y="f988"/>
                </a:cxn>
                <a:cxn ang="f872">
                  <a:pos x="f989" y="f990"/>
                </a:cxn>
                <a:cxn ang="f872">
                  <a:pos x="f991" y="f992"/>
                </a:cxn>
                <a:cxn ang="f872">
                  <a:pos x="f993" y="f994"/>
                </a:cxn>
                <a:cxn ang="f872">
                  <a:pos x="f995" y="f996"/>
                </a:cxn>
                <a:cxn ang="f872">
                  <a:pos x="f997" y="f996"/>
                </a:cxn>
                <a:cxn ang="f872">
                  <a:pos x="f998" y="f996"/>
                </a:cxn>
                <a:cxn ang="f872">
                  <a:pos x="f999" y="f1000"/>
                </a:cxn>
                <a:cxn ang="f872">
                  <a:pos x="f1001" y="f1002"/>
                </a:cxn>
                <a:cxn ang="f872">
                  <a:pos x="f1003" y="f1004"/>
                </a:cxn>
                <a:cxn ang="f872">
                  <a:pos x="f1005" y="f1006"/>
                </a:cxn>
                <a:cxn ang="f872">
                  <a:pos x="f1007" y="f1008"/>
                </a:cxn>
                <a:cxn ang="f872">
                  <a:pos x="f1009" y="f1010"/>
                </a:cxn>
                <a:cxn ang="f872">
                  <a:pos x="f1011" y="f1012"/>
                </a:cxn>
                <a:cxn ang="f872">
                  <a:pos x="f1013" y="f1014"/>
                </a:cxn>
                <a:cxn ang="f872">
                  <a:pos x="f1015" y="f1016"/>
                </a:cxn>
                <a:cxn ang="f872">
                  <a:pos x="f1017" y="f1018"/>
                </a:cxn>
                <a:cxn ang="f872">
                  <a:pos x="f1019" y="f1020"/>
                </a:cxn>
                <a:cxn ang="f872">
                  <a:pos x="f1021" y="f1022"/>
                </a:cxn>
                <a:cxn ang="f872">
                  <a:pos x="f1023" y="f1024"/>
                </a:cxn>
                <a:cxn ang="f872">
                  <a:pos x="f1025" y="f1026"/>
                </a:cxn>
                <a:cxn ang="f872">
                  <a:pos x="f1027" y="f1020"/>
                </a:cxn>
                <a:cxn ang="f872">
                  <a:pos x="f1028" y="f1022"/>
                </a:cxn>
                <a:cxn ang="f872">
                  <a:pos x="f1029" y="f1030"/>
                </a:cxn>
                <a:cxn ang="f872">
                  <a:pos x="f987" y="f1031"/>
                </a:cxn>
                <a:cxn ang="f872">
                  <a:pos x="f1032" y="f1033"/>
                </a:cxn>
                <a:cxn ang="f872">
                  <a:pos x="f1034" y="f1035"/>
                </a:cxn>
                <a:cxn ang="f872">
                  <a:pos x="f1036" y="f1037"/>
                </a:cxn>
                <a:cxn ang="f872">
                  <a:pos x="f1038" y="f1039"/>
                </a:cxn>
                <a:cxn ang="f872">
                  <a:pos x="f1021" y="f1040"/>
                </a:cxn>
                <a:cxn ang="f872">
                  <a:pos x="f1041" y="f1042"/>
                </a:cxn>
                <a:cxn ang="f872">
                  <a:pos x="f1043" y="f1044"/>
                </a:cxn>
                <a:cxn ang="f872">
                  <a:pos x="f1045" y="f1046"/>
                </a:cxn>
                <a:cxn ang="f872">
                  <a:pos x="f1045" y="f1047"/>
                </a:cxn>
                <a:cxn ang="f872">
                  <a:pos x="f1048" y="f1042"/>
                </a:cxn>
                <a:cxn ang="f872">
                  <a:pos x="f1049" y="f1050"/>
                </a:cxn>
                <a:cxn ang="f872">
                  <a:pos x="f1051" y="f1052"/>
                </a:cxn>
                <a:cxn ang="f872">
                  <a:pos x="f1053" y="f1054"/>
                </a:cxn>
                <a:cxn ang="f872">
                  <a:pos x="f1055" y="f1056"/>
                </a:cxn>
                <a:cxn ang="f872">
                  <a:pos x="f1057" y="f1058"/>
                </a:cxn>
                <a:cxn ang="f872">
                  <a:pos x="f1059" y="f1060"/>
                </a:cxn>
                <a:cxn ang="f872">
                  <a:pos x="f1061" y="f1062"/>
                </a:cxn>
                <a:cxn ang="f872">
                  <a:pos x="f1063" y="f1064"/>
                </a:cxn>
                <a:cxn ang="f872">
                  <a:pos x="f1065" y="f1066"/>
                </a:cxn>
                <a:cxn ang="f872">
                  <a:pos x="f1067" y="f1068"/>
                </a:cxn>
                <a:cxn ang="f872">
                  <a:pos x="f1069" y="f1070"/>
                </a:cxn>
                <a:cxn ang="f872">
                  <a:pos x="f1071" y="f1072"/>
                </a:cxn>
                <a:cxn ang="f872">
                  <a:pos x="f1073" y="f1074"/>
                </a:cxn>
                <a:cxn ang="f872">
                  <a:pos x="f1075" y="f1076"/>
                </a:cxn>
                <a:cxn ang="f872">
                  <a:pos x="f1077" y="f1078"/>
                </a:cxn>
                <a:cxn ang="f872">
                  <a:pos x="f1079" y="f1080"/>
                </a:cxn>
                <a:cxn ang="f872">
                  <a:pos x="f1081" y="f1082"/>
                </a:cxn>
                <a:cxn ang="f872">
                  <a:pos x="f1083" y="f1084"/>
                </a:cxn>
                <a:cxn ang="f872">
                  <a:pos x="f1085" y="f1086"/>
                </a:cxn>
                <a:cxn ang="f872">
                  <a:pos x="f1087" y="f1088"/>
                </a:cxn>
                <a:cxn ang="f872">
                  <a:pos x="f1089" y="f1090"/>
                </a:cxn>
                <a:cxn ang="f872">
                  <a:pos x="f1091" y="f1092"/>
                </a:cxn>
                <a:cxn ang="f872">
                  <a:pos x="f1093" y="f1094"/>
                </a:cxn>
                <a:cxn ang="f872">
                  <a:pos x="f1095" y="f1096"/>
                </a:cxn>
              </a:cxnLst>
              <a:rect l="f983" t="f986" r="f984" b="f985"/>
              <a:pathLst>
                <a:path w="2265" h="1560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3"/>
                  </a:lnTo>
                  <a:lnTo>
                    <a:pt x="f26" y="f27"/>
                  </a:lnTo>
                  <a:lnTo>
                    <a:pt x="f28" y="f26"/>
                  </a:lnTo>
                  <a:lnTo>
                    <a:pt x="f9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22"/>
                  </a:lnTo>
                  <a:lnTo>
                    <a:pt x="f38" y="f20"/>
                  </a:lnTo>
                  <a:lnTo>
                    <a:pt x="f36" y="f18"/>
                  </a:lnTo>
                  <a:lnTo>
                    <a:pt x="f34" y="f16"/>
                  </a:lnTo>
                  <a:lnTo>
                    <a:pt x="f32" y="f14"/>
                  </a:lnTo>
                  <a:lnTo>
                    <a:pt x="f30" y="f12"/>
                  </a:lnTo>
                  <a:lnTo>
                    <a:pt x="f9" y="f10"/>
                  </a:lnTo>
                  <a:close/>
                  <a:moveTo>
                    <a:pt x="f41" y="f10"/>
                  </a:moveTo>
                  <a:lnTo>
                    <a:pt x="f42" y="f12"/>
                  </a:lnTo>
                  <a:lnTo>
                    <a:pt x="f43" y="f14"/>
                  </a:lnTo>
                  <a:lnTo>
                    <a:pt x="f44" y="f16"/>
                  </a:lnTo>
                  <a:lnTo>
                    <a:pt x="f45" y="f18"/>
                  </a:lnTo>
                  <a:lnTo>
                    <a:pt x="f46" y="f20"/>
                  </a:lnTo>
                  <a:lnTo>
                    <a:pt x="f47" y="f22"/>
                  </a:lnTo>
                  <a:lnTo>
                    <a:pt x="f48" y="f24"/>
                  </a:lnTo>
                  <a:lnTo>
                    <a:pt x="f49" y="f23"/>
                  </a:lnTo>
                  <a:lnTo>
                    <a:pt x="f50" y="f27"/>
                  </a:lnTo>
                  <a:lnTo>
                    <a:pt x="f51" y="f26"/>
                  </a:lnTo>
                  <a:lnTo>
                    <a:pt x="f41" y="f29"/>
                  </a:lnTo>
                  <a:lnTo>
                    <a:pt x="f52" y="f31"/>
                  </a:lnTo>
                  <a:lnTo>
                    <a:pt x="f53" y="f33"/>
                  </a:lnTo>
                  <a:lnTo>
                    <a:pt x="f54" y="f35"/>
                  </a:lnTo>
                  <a:lnTo>
                    <a:pt x="f55" y="f37"/>
                  </a:lnTo>
                  <a:lnTo>
                    <a:pt x="f56" y="f39"/>
                  </a:lnTo>
                  <a:lnTo>
                    <a:pt x="f57" y="f22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41" y="f10"/>
                  </a:lnTo>
                  <a:close/>
                  <a:moveTo>
                    <a:pt x="f66" y="f10"/>
                  </a:moveTo>
                  <a:lnTo>
                    <a:pt x="f67" y="f12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22"/>
                  </a:lnTo>
                  <a:lnTo>
                    <a:pt x="f77" y="f24"/>
                  </a:lnTo>
                  <a:lnTo>
                    <a:pt x="f78" y="f23"/>
                  </a:lnTo>
                  <a:lnTo>
                    <a:pt x="f79" y="f27"/>
                  </a:lnTo>
                  <a:lnTo>
                    <a:pt x="f80" y="f26"/>
                  </a:lnTo>
                  <a:lnTo>
                    <a:pt x="f66" y="f29"/>
                  </a:lnTo>
                  <a:lnTo>
                    <a:pt x="f81" y="f31"/>
                  </a:lnTo>
                  <a:lnTo>
                    <a:pt x="f82" y="f33"/>
                  </a:lnTo>
                  <a:lnTo>
                    <a:pt x="f83" y="f35"/>
                  </a:lnTo>
                  <a:lnTo>
                    <a:pt x="f84" y="f37"/>
                  </a:lnTo>
                  <a:lnTo>
                    <a:pt x="f85" y="f39"/>
                  </a:lnTo>
                  <a:lnTo>
                    <a:pt x="f86" y="f22"/>
                  </a:lnTo>
                  <a:lnTo>
                    <a:pt x="f87" y="f20"/>
                  </a:lnTo>
                  <a:lnTo>
                    <a:pt x="f88" y="f18"/>
                  </a:lnTo>
                  <a:lnTo>
                    <a:pt x="f89" y="f16"/>
                  </a:lnTo>
                  <a:lnTo>
                    <a:pt x="f90" y="f14"/>
                  </a:lnTo>
                  <a:lnTo>
                    <a:pt x="f91" y="f12"/>
                  </a:lnTo>
                  <a:lnTo>
                    <a:pt x="f66" y="f10"/>
                  </a:lnTo>
                  <a:close/>
                  <a:moveTo>
                    <a:pt x="f9" y="f92"/>
                  </a:move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22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9" y="f116"/>
                  </a:lnTo>
                  <a:lnTo>
                    <a:pt x="f111" y="f117"/>
                  </a:lnTo>
                  <a:lnTo>
                    <a:pt x="f27" y="f11"/>
                  </a:lnTo>
                  <a:lnTo>
                    <a:pt x="f37" y="f13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9" y="f92"/>
                  </a:lnTo>
                  <a:close/>
                  <a:moveTo>
                    <a:pt x="f41" y="f92"/>
                  </a:moveTo>
                  <a:lnTo>
                    <a:pt x="f135" y="f94"/>
                  </a:lnTo>
                  <a:lnTo>
                    <a:pt x="f136" y="f96"/>
                  </a:lnTo>
                  <a:lnTo>
                    <a:pt x="f137" y="f98"/>
                  </a:lnTo>
                  <a:lnTo>
                    <a:pt x="f138" y="f100"/>
                  </a:lnTo>
                  <a:lnTo>
                    <a:pt x="f139" y="f102"/>
                  </a:lnTo>
                  <a:lnTo>
                    <a:pt x="f140" y="f22"/>
                  </a:lnTo>
                  <a:lnTo>
                    <a:pt x="f141" y="f105"/>
                  </a:lnTo>
                  <a:lnTo>
                    <a:pt x="f142" y="f107"/>
                  </a:lnTo>
                  <a:lnTo>
                    <a:pt x="f143" y="f109"/>
                  </a:lnTo>
                  <a:lnTo>
                    <a:pt x="f144" y="f111"/>
                  </a:lnTo>
                  <a:lnTo>
                    <a:pt x="f145" y="f113"/>
                  </a:lnTo>
                  <a:lnTo>
                    <a:pt x="f146" y="f115"/>
                  </a:lnTo>
                  <a:lnTo>
                    <a:pt x="f41" y="f116"/>
                  </a:lnTo>
                  <a:lnTo>
                    <a:pt x="f147" y="f115"/>
                  </a:lnTo>
                  <a:lnTo>
                    <a:pt x="f148" y="f113"/>
                  </a:lnTo>
                  <a:lnTo>
                    <a:pt x="f48" y="f111"/>
                  </a:lnTo>
                  <a:lnTo>
                    <a:pt x="f149" y="f109"/>
                  </a:lnTo>
                  <a:lnTo>
                    <a:pt x="f150" y="f107"/>
                  </a:lnTo>
                  <a:lnTo>
                    <a:pt x="f151" y="f105"/>
                  </a:lnTo>
                  <a:lnTo>
                    <a:pt x="f152" y="f22"/>
                  </a:lnTo>
                  <a:lnTo>
                    <a:pt x="f151" y="f102"/>
                  </a:lnTo>
                  <a:lnTo>
                    <a:pt x="f153" y="f100"/>
                  </a:lnTo>
                  <a:lnTo>
                    <a:pt x="f154" y="f98"/>
                  </a:lnTo>
                  <a:lnTo>
                    <a:pt x="f155" y="f96"/>
                  </a:lnTo>
                  <a:lnTo>
                    <a:pt x="f156" y="f94"/>
                  </a:lnTo>
                  <a:lnTo>
                    <a:pt x="f41" y="f92"/>
                  </a:lnTo>
                  <a:close/>
                  <a:moveTo>
                    <a:pt x="f66" y="f92"/>
                  </a:moveTo>
                  <a:lnTo>
                    <a:pt x="f157" y="f94"/>
                  </a:lnTo>
                  <a:lnTo>
                    <a:pt x="f158" y="f96"/>
                  </a:lnTo>
                  <a:lnTo>
                    <a:pt x="f159" y="f98"/>
                  </a:lnTo>
                  <a:lnTo>
                    <a:pt x="f160" y="f100"/>
                  </a:lnTo>
                  <a:lnTo>
                    <a:pt x="f161" y="f102"/>
                  </a:lnTo>
                  <a:lnTo>
                    <a:pt x="f162" y="f22"/>
                  </a:lnTo>
                  <a:lnTo>
                    <a:pt x="f163" y="f105"/>
                  </a:lnTo>
                  <a:lnTo>
                    <a:pt x="f164" y="f107"/>
                  </a:lnTo>
                  <a:lnTo>
                    <a:pt x="f165" y="f109"/>
                  </a:lnTo>
                  <a:lnTo>
                    <a:pt x="f166" y="f111"/>
                  </a:lnTo>
                  <a:lnTo>
                    <a:pt x="f167" y="f113"/>
                  </a:lnTo>
                  <a:lnTo>
                    <a:pt x="f168" y="f115"/>
                  </a:lnTo>
                  <a:lnTo>
                    <a:pt x="f66" y="f116"/>
                  </a:lnTo>
                  <a:lnTo>
                    <a:pt x="f169" y="f117"/>
                  </a:lnTo>
                  <a:lnTo>
                    <a:pt x="f170" y="f11"/>
                  </a:lnTo>
                  <a:lnTo>
                    <a:pt x="f171" y="f13"/>
                  </a:lnTo>
                  <a:lnTo>
                    <a:pt x="f172" y="f119"/>
                  </a:lnTo>
                  <a:lnTo>
                    <a:pt x="f173" y="f121"/>
                  </a:lnTo>
                  <a:lnTo>
                    <a:pt x="f174" y="f22"/>
                  </a:lnTo>
                  <a:lnTo>
                    <a:pt x="f175" y="f124"/>
                  </a:lnTo>
                  <a:lnTo>
                    <a:pt x="f176" y="f126"/>
                  </a:lnTo>
                  <a:lnTo>
                    <a:pt x="f177" y="f128"/>
                  </a:lnTo>
                  <a:lnTo>
                    <a:pt x="f178" y="f130"/>
                  </a:lnTo>
                  <a:lnTo>
                    <a:pt x="f179" y="f132"/>
                  </a:lnTo>
                  <a:lnTo>
                    <a:pt x="f180" y="f134"/>
                  </a:lnTo>
                  <a:lnTo>
                    <a:pt x="f66" y="f92"/>
                  </a:lnTo>
                  <a:close/>
                  <a:moveTo>
                    <a:pt x="f9" y="f152"/>
                  </a:moveTo>
                  <a:lnTo>
                    <a:pt x="f11" y="f181"/>
                  </a:lnTo>
                  <a:lnTo>
                    <a:pt x="f13" y="f150"/>
                  </a:lnTo>
                  <a:lnTo>
                    <a:pt x="f15" y="f149"/>
                  </a:lnTo>
                  <a:lnTo>
                    <a:pt x="f17" y="f182"/>
                  </a:lnTo>
                  <a:lnTo>
                    <a:pt x="f19" y="f183"/>
                  </a:lnTo>
                  <a:lnTo>
                    <a:pt x="f21" y="f184"/>
                  </a:lnTo>
                  <a:lnTo>
                    <a:pt x="f23" y="f185"/>
                  </a:lnTo>
                  <a:lnTo>
                    <a:pt x="f25" y="f186"/>
                  </a:lnTo>
                  <a:lnTo>
                    <a:pt x="f26" y="f187"/>
                  </a:lnTo>
                  <a:lnTo>
                    <a:pt x="f28" y="f188"/>
                  </a:lnTo>
                  <a:lnTo>
                    <a:pt x="f9" y="f189"/>
                  </a:lnTo>
                  <a:lnTo>
                    <a:pt x="f30" y="f53"/>
                  </a:lnTo>
                  <a:lnTo>
                    <a:pt x="f32" y="f190"/>
                  </a:lnTo>
                  <a:lnTo>
                    <a:pt x="f34" y="f191"/>
                  </a:lnTo>
                  <a:lnTo>
                    <a:pt x="f36" y="f192"/>
                  </a:lnTo>
                  <a:lnTo>
                    <a:pt x="f38" y="f193"/>
                  </a:lnTo>
                  <a:lnTo>
                    <a:pt x="f40" y="f184"/>
                  </a:lnTo>
                  <a:lnTo>
                    <a:pt x="f38" y="f183"/>
                  </a:lnTo>
                  <a:lnTo>
                    <a:pt x="f36" y="f182"/>
                  </a:lnTo>
                  <a:lnTo>
                    <a:pt x="f34" y="f149"/>
                  </a:lnTo>
                  <a:lnTo>
                    <a:pt x="f32" y="f150"/>
                  </a:lnTo>
                  <a:lnTo>
                    <a:pt x="f30" y="f181"/>
                  </a:lnTo>
                  <a:lnTo>
                    <a:pt x="f9" y="f152"/>
                  </a:lnTo>
                  <a:close/>
                  <a:moveTo>
                    <a:pt x="f41" y="f152"/>
                  </a:moveTo>
                  <a:lnTo>
                    <a:pt x="f42" y="f181"/>
                  </a:lnTo>
                  <a:lnTo>
                    <a:pt x="f43" y="f150"/>
                  </a:lnTo>
                  <a:lnTo>
                    <a:pt x="f44" y="f149"/>
                  </a:lnTo>
                  <a:lnTo>
                    <a:pt x="f45" y="f182"/>
                  </a:lnTo>
                  <a:lnTo>
                    <a:pt x="f46" y="f183"/>
                  </a:lnTo>
                  <a:lnTo>
                    <a:pt x="f47" y="f184"/>
                  </a:lnTo>
                  <a:lnTo>
                    <a:pt x="f48" y="f185"/>
                  </a:lnTo>
                  <a:lnTo>
                    <a:pt x="f49" y="f186"/>
                  </a:lnTo>
                  <a:lnTo>
                    <a:pt x="f50" y="f187"/>
                  </a:lnTo>
                  <a:lnTo>
                    <a:pt x="f51" y="f188"/>
                  </a:lnTo>
                  <a:lnTo>
                    <a:pt x="f41" y="f189"/>
                  </a:lnTo>
                  <a:lnTo>
                    <a:pt x="f52" y="f53"/>
                  </a:lnTo>
                  <a:lnTo>
                    <a:pt x="f53" y="f190"/>
                  </a:lnTo>
                  <a:lnTo>
                    <a:pt x="f54" y="f191"/>
                  </a:lnTo>
                  <a:lnTo>
                    <a:pt x="f55" y="f192"/>
                  </a:lnTo>
                  <a:lnTo>
                    <a:pt x="f56" y="f193"/>
                  </a:lnTo>
                  <a:lnTo>
                    <a:pt x="f57" y="f184"/>
                  </a:lnTo>
                  <a:lnTo>
                    <a:pt x="f58" y="f155"/>
                  </a:lnTo>
                  <a:lnTo>
                    <a:pt x="f60" y="f154"/>
                  </a:lnTo>
                  <a:lnTo>
                    <a:pt x="f62" y="f153"/>
                  </a:lnTo>
                  <a:lnTo>
                    <a:pt x="f64" y="f151"/>
                  </a:lnTo>
                  <a:lnTo>
                    <a:pt x="f41" y="f152"/>
                  </a:lnTo>
                  <a:close/>
                  <a:moveTo>
                    <a:pt x="f66" y="f152"/>
                  </a:moveTo>
                  <a:lnTo>
                    <a:pt x="f67" y="f181"/>
                  </a:lnTo>
                  <a:lnTo>
                    <a:pt x="f68" y="f150"/>
                  </a:lnTo>
                  <a:lnTo>
                    <a:pt x="f70" y="f149"/>
                  </a:lnTo>
                  <a:lnTo>
                    <a:pt x="f72" y="f182"/>
                  </a:lnTo>
                  <a:lnTo>
                    <a:pt x="f74" y="f183"/>
                  </a:lnTo>
                  <a:lnTo>
                    <a:pt x="f76" y="f184"/>
                  </a:lnTo>
                  <a:lnTo>
                    <a:pt x="f77" y="f185"/>
                  </a:lnTo>
                  <a:lnTo>
                    <a:pt x="f78" y="f186"/>
                  </a:lnTo>
                  <a:lnTo>
                    <a:pt x="f79" y="f187"/>
                  </a:lnTo>
                  <a:lnTo>
                    <a:pt x="f80" y="f188"/>
                  </a:lnTo>
                  <a:lnTo>
                    <a:pt x="f66" y="f189"/>
                  </a:lnTo>
                  <a:lnTo>
                    <a:pt x="f91" y="f53"/>
                  </a:lnTo>
                  <a:lnTo>
                    <a:pt x="f90" y="f190"/>
                  </a:lnTo>
                  <a:lnTo>
                    <a:pt x="f89" y="f191"/>
                  </a:lnTo>
                  <a:lnTo>
                    <a:pt x="f88" y="f192"/>
                  </a:lnTo>
                  <a:lnTo>
                    <a:pt x="f87" y="f193"/>
                  </a:lnTo>
                  <a:lnTo>
                    <a:pt x="f86" y="f184"/>
                  </a:lnTo>
                  <a:lnTo>
                    <a:pt x="f87" y="f183"/>
                  </a:lnTo>
                  <a:lnTo>
                    <a:pt x="f88" y="f182"/>
                  </a:lnTo>
                  <a:lnTo>
                    <a:pt x="f89" y="f149"/>
                  </a:lnTo>
                  <a:lnTo>
                    <a:pt x="f90" y="f150"/>
                  </a:lnTo>
                  <a:lnTo>
                    <a:pt x="f91" y="f181"/>
                  </a:lnTo>
                  <a:lnTo>
                    <a:pt x="f66" y="f152"/>
                  </a:lnTo>
                  <a:close/>
                  <a:moveTo>
                    <a:pt x="f9" y="f194"/>
                  </a:moveTo>
                  <a:lnTo>
                    <a:pt x="f93" y="f195"/>
                  </a:lnTo>
                  <a:lnTo>
                    <a:pt x="f95" y="f196"/>
                  </a:lnTo>
                  <a:lnTo>
                    <a:pt x="f97" y="f197"/>
                  </a:lnTo>
                  <a:lnTo>
                    <a:pt x="f99" y="f198"/>
                  </a:lnTo>
                  <a:lnTo>
                    <a:pt x="f101" y="f45"/>
                  </a:lnTo>
                  <a:lnTo>
                    <a:pt x="f103" y="f184"/>
                  </a:lnTo>
                  <a:lnTo>
                    <a:pt x="f101" y="f199"/>
                  </a:lnTo>
                  <a:lnTo>
                    <a:pt x="f99" y="f200"/>
                  </a:lnTo>
                  <a:lnTo>
                    <a:pt x="f97" y="f201"/>
                  </a:lnTo>
                  <a:lnTo>
                    <a:pt x="f95" y="f202"/>
                  </a:lnTo>
                  <a:lnTo>
                    <a:pt x="f93" y="f58"/>
                  </a:lnTo>
                  <a:lnTo>
                    <a:pt x="f9" y="f57"/>
                  </a:lnTo>
                  <a:lnTo>
                    <a:pt x="f133" y="f56"/>
                  </a:lnTo>
                  <a:lnTo>
                    <a:pt x="f131" y="f55"/>
                  </a:lnTo>
                  <a:lnTo>
                    <a:pt x="f129" y="f203"/>
                  </a:lnTo>
                  <a:lnTo>
                    <a:pt x="f127" y="f188"/>
                  </a:lnTo>
                  <a:lnTo>
                    <a:pt x="f125" y="f204"/>
                  </a:lnTo>
                  <a:lnTo>
                    <a:pt x="f123" y="f205"/>
                  </a:lnTo>
                  <a:lnTo>
                    <a:pt x="f122" y="f184"/>
                  </a:lnTo>
                  <a:lnTo>
                    <a:pt x="f123" y="f206"/>
                  </a:lnTo>
                  <a:lnTo>
                    <a:pt x="f125" y="f207"/>
                  </a:lnTo>
                  <a:lnTo>
                    <a:pt x="f127" y="f208"/>
                  </a:lnTo>
                  <a:lnTo>
                    <a:pt x="f129" y="f209"/>
                  </a:lnTo>
                  <a:lnTo>
                    <a:pt x="f131" y="f210"/>
                  </a:lnTo>
                  <a:lnTo>
                    <a:pt x="f133" y="f211"/>
                  </a:lnTo>
                  <a:lnTo>
                    <a:pt x="f9" y="f194"/>
                  </a:lnTo>
                  <a:close/>
                  <a:moveTo>
                    <a:pt x="f41" y="f194"/>
                  </a:moveTo>
                  <a:lnTo>
                    <a:pt x="f135" y="f195"/>
                  </a:lnTo>
                  <a:lnTo>
                    <a:pt x="f136" y="f196"/>
                  </a:lnTo>
                  <a:lnTo>
                    <a:pt x="f137" y="f197"/>
                  </a:lnTo>
                  <a:lnTo>
                    <a:pt x="f138" y="f198"/>
                  </a:lnTo>
                  <a:lnTo>
                    <a:pt x="f139" y="f45"/>
                  </a:lnTo>
                  <a:lnTo>
                    <a:pt x="f140" y="f184"/>
                  </a:lnTo>
                  <a:lnTo>
                    <a:pt x="f139" y="f199"/>
                  </a:lnTo>
                  <a:lnTo>
                    <a:pt x="f138" y="f200"/>
                  </a:lnTo>
                  <a:lnTo>
                    <a:pt x="f137" y="f201"/>
                  </a:lnTo>
                  <a:lnTo>
                    <a:pt x="f136" y="f202"/>
                  </a:lnTo>
                  <a:lnTo>
                    <a:pt x="f135" y="f58"/>
                  </a:lnTo>
                  <a:lnTo>
                    <a:pt x="f41" y="f57"/>
                  </a:lnTo>
                  <a:lnTo>
                    <a:pt x="f156" y="f58"/>
                  </a:lnTo>
                  <a:lnTo>
                    <a:pt x="f155" y="f202"/>
                  </a:lnTo>
                  <a:lnTo>
                    <a:pt x="f154" y="f201"/>
                  </a:lnTo>
                  <a:lnTo>
                    <a:pt x="f153" y="f200"/>
                  </a:lnTo>
                  <a:lnTo>
                    <a:pt x="f151" y="f199"/>
                  </a:lnTo>
                  <a:lnTo>
                    <a:pt x="f152" y="f184"/>
                  </a:lnTo>
                  <a:lnTo>
                    <a:pt x="f151" y="f45"/>
                  </a:lnTo>
                  <a:lnTo>
                    <a:pt x="f153" y="f198"/>
                  </a:lnTo>
                  <a:lnTo>
                    <a:pt x="f154" y="f197"/>
                  </a:lnTo>
                  <a:lnTo>
                    <a:pt x="f155" y="f196"/>
                  </a:lnTo>
                  <a:lnTo>
                    <a:pt x="f156" y="f195"/>
                  </a:lnTo>
                  <a:lnTo>
                    <a:pt x="f41" y="f194"/>
                  </a:lnTo>
                  <a:close/>
                  <a:moveTo>
                    <a:pt x="f66" y="f194"/>
                  </a:moveTo>
                  <a:lnTo>
                    <a:pt x="f157" y="f195"/>
                  </a:lnTo>
                  <a:lnTo>
                    <a:pt x="f158" y="f196"/>
                  </a:lnTo>
                  <a:lnTo>
                    <a:pt x="f159" y="f197"/>
                  </a:lnTo>
                  <a:lnTo>
                    <a:pt x="f160" y="f198"/>
                  </a:lnTo>
                  <a:lnTo>
                    <a:pt x="f161" y="f45"/>
                  </a:lnTo>
                  <a:lnTo>
                    <a:pt x="f162" y="f184"/>
                  </a:lnTo>
                  <a:lnTo>
                    <a:pt x="f161" y="f199"/>
                  </a:lnTo>
                  <a:lnTo>
                    <a:pt x="f160" y="f200"/>
                  </a:lnTo>
                  <a:lnTo>
                    <a:pt x="f159" y="f201"/>
                  </a:lnTo>
                  <a:lnTo>
                    <a:pt x="f158" y="f202"/>
                  </a:lnTo>
                  <a:lnTo>
                    <a:pt x="f157" y="f58"/>
                  </a:lnTo>
                  <a:lnTo>
                    <a:pt x="f66" y="f57"/>
                  </a:lnTo>
                  <a:lnTo>
                    <a:pt x="f180" y="f56"/>
                  </a:lnTo>
                  <a:lnTo>
                    <a:pt x="f179" y="f55"/>
                  </a:lnTo>
                  <a:lnTo>
                    <a:pt x="f178" y="f203"/>
                  </a:lnTo>
                  <a:lnTo>
                    <a:pt x="f177" y="f188"/>
                  </a:lnTo>
                  <a:lnTo>
                    <a:pt x="f176" y="f204"/>
                  </a:lnTo>
                  <a:lnTo>
                    <a:pt x="f175" y="f205"/>
                  </a:lnTo>
                  <a:lnTo>
                    <a:pt x="f174" y="f184"/>
                  </a:lnTo>
                  <a:lnTo>
                    <a:pt x="f175" y="f206"/>
                  </a:lnTo>
                  <a:lnTo>
                    <a:pt x="f176" y="f207"/>
                  </a:lnTo>
                  <a:lnTo>
                    <a:pt x="f177" y="f208"/>
                  </a:lnTo>
                  <a:lnTo>
                    <a:pt x="f178" y="f209"/>
                  </a:lnTo>
                  <a:lnTo>
                    <a:pt x="f179" y="f210"/>
                  </a:lnTo>
                  <a:lnTo>
                    <a:pt x="f180" y="f211"/>
                  </a:lnTo>
                  <a:lnTo>
                    <a:pt x="f66" y="f194"/>
                  </a:lnTo>
                  <a:close/>
                  <a:moveTo>
                    <a:pt x="f9" y="f212"/>
                  </a:moveTo>
                  <a:lnTo>
                    <a:pt x="f28" y="f213"/>
                  </a:lnTo>
                  <a:lnTo>
                    <a:pt x="f26" y="f214"/>
                  </a:lnTo>
                  <a:lnTo>
                    <a:pt x="f25" y="f215"/>
                  </a:lnTo>
                  <a:lnTo>
                    <a:pt x="f23" y="f216"/>
                  </a:lnTo>
                  <a:lnTo>
                    <a:pt x="f21" y="f83"/>
                  </a:lnTo>
                  <a:lnTo>
                    <a:pt x="f19" y="f87"/>
                  </a:lnTo>
                  <a:lnTo>
                    <a:pt x="f17" y="f217"/>
                  </a:lnTo>
                  <a:lnTo>
                    <a:pt x="f15" y="f218"/>
                  </a:lnTo>
                  <a:lnTo>
                    <a:pt x="f13" y="f219"/>
                  </a:lnTo>
                  <a:lnTo>
                    <a:pt x="f11" y="f220"/>
                  </a:lnTo>
                  <a:lnTo>
                    <a:pt x="f9" y="f221"/>
                  </a:lnTo>
                  <a:lnTo>
                    <a:pt x="f30" y="f220"/>
                  </a:lnTo>
                  <a:lnTo>
                    <a:pt x="f32" y="f219"/>
                  </a:lnTo>
                  <a:lnTo>
                    <a:pt x="f34" y="f218"/>
                  </a:lnTo>
                  <a:lnTo>
                    <a:pt x="f36" y="f217"/>
                  </a:lnTo>
                  <a:lnTo>
                    <a:pt x="f38" y="f87"/>
                  </a:lnTo>
                  <a:lnTo>
                    <a:pt x="f40" y="f83"/>
                  </a:lnTo>
                  <a:lnTo>
                    <a:pt x="f38" y="f222"/>
                  </a:lnTo>
                  <a:lnTo>
                    <a:pt x="f36" y="f223"/>
                  </a:lnTo>
                  <a:lnTo>
                    <a:pt x="f34" y="f224"/>
                  </a:lnTo>
                  <a:lnTo>
                    <a:pt x="f32" y="f225"/>
                  </a:lnTo>
                  <a:lnTo>
                    <a:pt x="f30" y="f226"/>
                  </a:lnTo>
                  <a:lnTo>
                    <a:pt x="f9" y="f212"/>
                  </a:lnTo>
                  <a:close/>
                  <a:moveTo>
                    <a:pt x="f41" y="f212"/>
                  </a:moveTo>
                  <a:lnTo>
                    <a:pt x="f51" y="f213"/>
                  </a:lnTo>
                  <a:lnTo>
                    <a:pt x="f50" y="f214"/>
                  </a:lnTo>
                  <a:lnTo>
                    <a:pt x="f49" y="f215"/>
                  </a:lnTo>
                  <a:lnTo>
                    <a:pt x="f48" y="f216"/>
                  </a:lnTo>
                  <a:lnTo>
                    <a:pt x="f47" y="f83"/>
                  </a:lnTo>
                  <a:lnTo>
                    <a:pt x="f46" y="f87"/>
                  </a:lnTo>
                  <a:lnTo>
                    <a:pt x="f45" y="f217"/>
                  </a:lnTo>
                  <a:lnTo>
                    <a:pt x="f44" y="f218"/>
                  </a:lnTo>
                  <a:lnTo>
                    <a:pt x="f43" y="f219"/>
                  </a:lnTo>
                  <a:lnTo>
                    <a:pt x="f42" y="f220"/>
                  </a:lnTo>
                  <a:lnTo>
                    <a:pt x="f41" y="f221"/>
                  </a:lnTo>
                  <a:lnTo>
                    <a:pt x="f64" y="f227"/>
                  </a:lnTo>
                  <a:lnTo>
                    <a:pt x="f62" y="f228"/>
                  </a:lnTo>
                  <a:lnTo>
                    <a:pt x="f60" y="f229"/>
                  </a:lnTo>
                  <a:lnTo>
                    <a:pt x="f58" y="f159"/>
                  </a:lnTo>
                  <a:lnTo>
                    <a:pt x="f57" y="f83"/>
                  </a:lnTo>
                  <a:lnTo>
                    <a:pt x="f56" y="f222"/>
                  </a:lnTo>
                  <a:lnTo>
                    <a:pt x="f55" y="f223"/>
                  </a:lnTo>
                  <a:lnTo>
                    <a:pt x="f54" y="f224"/>
                  </a:lnTo>
                  <a:lnTo>
                    <a:pt x="f53" y="f225"/>
                  </a:lnTo>
                  <a:lnTo>
                    <a:pt x="f52" y="f226"/>
                  </a:lnTo>
                  <a:lnTo>
                    <a:pt x="f41" y="f212"/>
                  </a:lnTo>
                  <a:close/>
                  <a:moveTo>
                    <a:pt x="f66" y="f212"/>
                  </a:moveTo>
                  <a:lnTo>
                    <a:pt x="f80" y="f213"/>
                  </a:lnTo>
                  <a:lnTo>
                    <a:pt x="f79" y="f214"/>
                  </a:lnTo>
                  <a:lnTo>
                    <a:pt x="f78" y="f215"/>
                  </a:lnTo>
                  <a:lnTo>
                    <a:pt x="f77" y="f216"/>
                  </a:lnTo>
                  <a:lnTo>
                    <a:pt x="f76" y="f83"/>
                  </a:lnTo>
                  <a:lnTo>
                    <a:pt x="f74" y="f87"/>
                  </a:lnTo>
                  <a:lnTo>
                    <a:pt x="f72" y="f217"/>
                  </a:lnTo>
                  <a:lnTo>
                    <a:pt x="f70" y="f218"/>
                  </a:lnTo>
                  <a:lnTo>
                    <a:pt x="f68" y="f219"/>
                  </a:lnTo>
                  <a:lnTo>
                    <a:pt x="f67" y="f220"/>
                  </a:lnTo>
                  <a:lnTo>
                    <a:pt x="f66" y="f221"/>
                  </a:lnTo>
                  <a:lnTo>
                    <a:pt x="f91" y="f220"/>
                  </a:lnTo>
                  <a:lnTo>
                    <a:pt x="f90" y="f219"/>
                  </a:lnTo>
                  <a:lnTo>
                    <a:pt x="f89" y="f218"/>
                  </a:lnTo>
                  <a:lnTo>
                    <a:pt x="f88" y="f217"/>
                  </a:lnTo>
                  <a:lnTo>
                    <a:pt x="f87" y="f87"/>
                  </a:lnTo>
                  <a:lnTo>
                    <a:pt x="f86" y="f83"/>
                  </a:lnTo>
                  <a:lnTo>
                    <a:pt x="f85" y="f222"/>
                  </a:lnTo>
                  <a:lnTo>
                    <a:pt x="f84" y="f223"/>
                  </a:lnTo>
                  <a:lnTo>
                    <a:pt x="f83" y="f224"/>
                  </a:lnTo>
                  <a:lnTo>
                    <a:pt x="f82" y="f225"/>
                  </a:lnTo>
                  <a:lnTo>
                    <a:pt x="f81" y="f226"/>
                  </a:lnTo>
                  <a:lnTo>
                    <a:pt x="f66" y="f212"/>
                  </a:lnTo>
                  <a:close/>
                  <a:moveTo>
                    <a:pt x="f9" y="f170"/>
                  </a:moveTo>
                  <a:lnTo>
                    <a:pt x="f114" y="f230"/>
                  </a:lnTo>
                  <a:lnTo>
                    <a:pt x="f112" y="f231"/>
                  </a:lnTo>
                  <a:lnTo>
                    <a:pt x="f110" y="f232"/>
                  </a:lnTo>
                  <a:lnTo>
                    <a:pt x="f108" y="f213"/>
                  </a:lnTo>
                  <a:lnTo>
                    <a:pt x="f106" y="f233"/>
                  </a:lnTo>
                  <a:lnTo>
                    <a:pt x="f104" y="f157"/>
                  </a:lnTo>
                  <a:lnTo>
                    <a:pt x="f103" y="f83"/>
                  </a:lnTo>
                  <a:lnTo>
                    <a:pt x="f101" y="f234"/>
                  </a:lnTo>
                  <a:lnTo>
                    <a:pt x="f99" y="f235"/>
                  </a:lnTo>
                  <a:lnTo>
                    <a:pt x="f97" y="f236"/>
                  </a:lnTo>
                  <a:lnTo>
                    <a:pt x="f95" y="f237"/>
                  </a:lnTo>
                  <a:lnTo>
                    <a:pt x="f93" y="f238"/>
                  </a:lnTo>
                  <a:lnTo>
                    <a:pt x="f9" y="f239"/>
                  </a:lnTo>
                  <a:lnTo>
                    <a:pt x="f133" y="f240"/>
                  </a:lnTo>
                  <a:lnTo>
                    <a:pt x="f131" y="f241"/>
                  </a:lnTo>
                  <a:lnTo>
                    <a:pt x="f129" y="f242"/>
                  </a:lnTo>
                  <a:lnTo>
                    <a:pt x="f127" y="f243"/>
                  </a:lnTo>
                  <a:lnTo>
                    <a:pt x="f125" y="f244"/>
                  </a:lnTo>
                  <a:lnTo>
                    <a:pt x="f123" y="f245"/>
                  </a:lnTo>
                  <a:lnTo>
                    <a:pt x="f122" y="f83"/>
                  </a:lnTo>
                  <a:lnTo>
                    <a:pt x="f123" y="f157"/>
                  </a:lnTo>
                  <a:lnTo>
                    <a:pt x="f125" y="f233"/>
                  </a:lnTo>
                  <a:lnTo>
                    <a:pt x="f127" y="f213"/>
                  </a:lnTo>
                  <a:lnTo>
                    <a:pt x="f129" y="f232"/>
                  </a:lnTo>
                  <a:lnTo>
                    <a:pt x="f131" y="f231"/>
                  </a:lnTo>
                  <a:lnTo>
                    <a:pt x="f133" y="f230"/>
                  </a:lnTo>
                  <a:lnTo>
                    <a:pt x="f9" y="f170"/>
                  </a:lnTo>
                  <a:close/>
                  <a:moveTo>
                    <a:pt x="f41" y="f170"/>
                  </a:moveTo>
                  <a:lnTo>
                    <a:pt x="f146" y="f230"/>
                  </a:lnTo>
                  <a:lnTo>
                    <a:pt x="f145" y="f231"/>
                  </a:lnTo>
                  <a:lnTo>
                    <a:pt x="f144" y="f232"/>
                  </a:lnTo>
                  <a:lnTo>
                    <a:pt x="f143" y="f213"/>
                  </a:lnTo>
                  <a:lnTo>
                    <a:pt x="f142" y="f233"/>
                  </a:lnTo>
                  <a:lnTo>
                    <a:pt x="f141" y="f157"/>
                  </a:lnTo>
                  <a:lnTo>
                    <a:pt x="f140" y="f83"/>
                  </a:lnTo>
                  <a:lnTo>
                    <a:pt x="f139" y="f234"/>
                  </a:lnTo>
                  <a:lnTo>
                    <a:pt x="f138" y="f235"/>
                  </a:lnTo>
                  <a:lnTo>
                    <a:pt x="f137" y="f236"/>
                  </a:lnTo>
                  <a:lnTo>
                    <a:pt x="f136" y="f237"/>
                  </a:lnTo>
                  <a:lnTo>
                    <a:pt x="f135" y="f238"/>
                  </a:lnTo>
                  <a:lnTo>
                    <a:pt x="f41" y="f239"/>
                  </a:lnTo>
                  <a:lnTo>
                    <a:pt x="f156" y="f238"/>
                  </a:lnTo>
                  <a:lnTo>
                    <a:pt x="f155" y="f237"/>
                  </a:lnTo>
                  <a:lnTo>
                    <a:pt x="f154" y="f236"/>
                  </a:lnTo>
                  <a:lnTo>
                    <a:pt x="f153" y="f235"/>
                  </a:lnTo>
                  <a:lnTo>
                    <a:pt x="f151" y="f234"/>
                  </a:lnTo>
                  <a:lnTo>
                    <a:pt x="f152" y="f83"/>
                  </a:lnTo>
                  <a:lnTo>
                    <a:pt x="f151" y="f157"/>
                  </a:lnTo>
                  <a:lnTo>
                    <a:pt x="f150" y="f233"/>
                  </a:lnTo>
                  <a:lnTo>
                    <a:pt x="f149" y="f213"/>
                  </a:lnTo>
                  <a:lnTo>
                    <a:pt x="f48" y="f232"/>
                  </a:lnTo>
                  <a:lnTo>
                    <a:pt x="f148" y="f231"/>
                  </a:lnTo>
                  <a:lnTo>
                    <a:pt x="f147" y="f230"/>
                  </a:lnTo>
                  <a:lnTo>
                    <a:pt x="f41" y="f170"/>
                  </a:lnTo>
                  <a:close/>
                  <a:moveTo>
                    <a:pt x="f66" y="f170"/>
                  </a:moveTo>
                  <a:lnTo>
                    <a:pt x="f168" y="f230"/>
                  </a:lnTo>
                  <a:lnTo>
                    <a:pt x="f167" y="f231"/>
                  </a:lnTo>
                  <a:lnTo>
                    <a:pt x="f166" y="f232"/>
                  </a:lnTo>
                  <a:lnTo>
                    <a:pt x="f165" y="f213"/>
                  </a:lnTo>
                  <a:lnTo>
                    <a:pt x="f164" y="f233"/>
                  </a:lnTo>
                  <a:lnTo>
                    <a:pt x="f163" y="f157"/>
                  </a:lnTo>
                  <a:lnTo>
                    <a:pt x="f162" y="f83"/>
                  </a:lnTo>
                  <a:lnTo>
                    <a:pt x="f161" y="f234"/>
                  </a:lnTo>
                  <a:lnTo>
                    <a:pt x="f160" y="f235"/>
                  </a:lnTo>
                  <a:lnTo>
                    <a:pt x="f159" y="f236"/>
                  </a:lnTo>
                  <a:lnTo>
                    <a:pt x="f158" y="f237"/>
                  </a:lnTo>
                  <a:lnTo>
                    <a:pt x="f157" y="f238"/>
                  </a:lnTo>
                  <a:lnTo>
                    <a:pt x="f66" y="f239"/>
                  </a:lnTo>
                  <a:lnTo>
                    <a:pt x="f180" y="f240"/>
                  </a:lnTo>
                  <a:lnTo>
                    <a:pt x="f179" y="f241"/>
                  </a:lnTo>
                  <a:lnTo>
                    <a:pt x="f178" y="f242"/>
                  </a:lnTo>
                  <a:lnTo>
                    <a:pt x="f177" y="f243"/>
                  </a:lnTo>
                  <a:lnTo>
                    <a:pt x="f176" y="f244"/>
                  </a:lnTo>
                  <a:lnTo>
                    <a:pt x="f175" y="f245"/>
                  </a:lnTo>
                  <a:lnTo>
                    <a:pt x="f174" y="f83"/>
                  </a:lnTo>
                  <a:lnTo>
                    <a:pt x="f175" y="f157"/>
                  </a:lnTo>
                  <a:lnTo>
                    <a:pt x="f176" y="f233"/>
                  </a:lnTo>
                  <a:lnTo>
                    <a:pt x="f177" y="f213"/>
                  </a:lnTo>
                  <a:lnTo>
                    <a:pt x="f178" y="f232"/>
                  </a:lnTo>
                  <a:lnTo>
                    <a:pt x="f179" y="f231"/>
                  </a:lnTo>
                  <a:lnTo>
                    <a:pt x="f180" y="f230"/>
                  </a:lnTo>
                  <a:lnTo>
                    <a:pt x="f66" y="f170"/>
                  </a:lnTo>
                  <a:close/>
                  <a:moveTo>
                    <a:pt x="f246" y="f247"/>
                  </a:moveTo>
                  <a:lnTo>
                    <a:pt x="f246" y="f248"/>
                  </a:lnTo>
                  <a:lnTo>
                    <a:pt x="f249" y="f250"/>
                  </a:lnTo>
                  <a:lnTo>
                    <a:pt x="f251" y="f252"/>
                  </a:lnTo>
                  <a:lnTo>
                    <a:pt x="f253" y="f254"/>
                  </a:lnTo>
                  <a:lnTo>
                    <a:pt x="f255" y="f256"/>
                  </a:lnTo>
                  <a:lnTo>
                    <a:pt x="f257" y="f70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161"/>
                  </a:lnTo>
                  <a:lnTo>
                    <a:pt x="f267" y="f228"/>
                  </a:lnTo>
                  <a:lnTo>
                    <a:pt x="f268" y="f219"/>
                  </a:lnTo>
                  <a:lnTo>
                    <a:pt x="f269" y="f219"/>
                  </a:lnTo>
                  <a:lnTo>
                    <a:pt x="f270" y="f271"/>
                  </a:lnTo>
                  <a:lnTo>
                    <a:pt x="f272" y="f228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77" y="f211"/>
                  </a:lnTo>
                  <a:lnTo>
                    <a:pt x="f278" y="f153"/>
                  </a:lnTo>
                  <a:lnTo>
                    <a:pt x="f279" y="f183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5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6" y="f289"/>
                  </a:lnTo>
                  <a:lnTo>
                    <a:pt x="f286" y="f290"/>
                  </a:lnTo>
                  <a:lnTo>
                    <a:pt x="f291" y="f292"/>
                  </a:lnTo>
                  <a:lnTo>
                    <a:pt x="f293" y="f73"/>
                  </a:lnTo>
                  <a:lnTo>
                    <a:pt x="f294" y="f295"/>
                  </a:lnTo>
                  <a:lnTo>
                    <a:pt x="f296" y="f297"/>
                  </a:lnTo>
                  <a:lnTo>
                    <a:pt x="f298" y="f113"/>
                  </a:lnTo>
                  <a:lnTo>
                    <a:pt x="f299" y="f30"/>
                  </a:lnTo>
                  <a:lnTo>
                    <a:pt x="f300" y="f301"/>
                  </a:lnTo>
                  <a:lnTo>
                    <a:pt x="f302" y="f97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08"/>
                  </a:lnTo>
                  <a:lnTo>
                    <a:pt x="f310" y="f306"/>
                  </a:lnTo>
                  <a:lnTo>
                    <a:pt x="f311" y="f304"/>
                  </a:lnTo>
                  <a:lnTo>
                    <a:pt x="f312" y="f97"/>
                  </a:lnTo>
                  <a:lnTo>
                    <a:pt x="f313" y="f301"/>
                  </a:lnTo>
                  <a:lnTo>
                    <a:pt x="f314" y="f30"/>
                  </a:lnTo>
                  <a:lnTo>
                    <a:pt x="f315" y="f113"/>
                  </a:lnTo>
                  <a:lnTo>
                    <a:pt x="f316" y="f297"/>
                  </a:lnTo>
                  <a:lnTo>
                    <a:pt x="f317" y="f295"/>
                  </a:lnTo>
                  <a:lnTo>
                    <a:pt x="f318" y="f73"/>
                  </a:lnTo>
                  <a:lnTo>
                    <a:pt x="f319" y="f292"/>
                  </a:lnTo>
                  <a:lnTo>
                    <a:pt x="f320" y="f290"/>
                  </a:lnTo>
                  <a:lnTo>
                    <a:pt x="f320" y="f289"/>
                  </a:lnTo>
                  <a:lnTo>
                    <a:pt x="f320" y="f288"/>
                  </a:lnTo>
                  <a:lnTo>
                    <a:pt x="f320" y="f287"/>
                  </a:lnTo>
                  <a:lnTo>
                    <a:pt x="f321" y="f285"/>
                  </a:lnTo>
                  <a:lnTo>
                    <a:pt x="f322" y="f283"/>
                  </a:lnTo>
                  <a:lnTo>
                    <a:pt x="f323" y="f281"/>
                  </a:lnTo>
                  <a:lnTo>
                    <a:pt x="f318" y="f183"/>
                  </a:lnTo>
                  <a:lnTo>
                    <a:pt x="f324" y="f153"/>
                  </a:lnTo>
                  <a:lnTo>
                    <a:pt x="f325" y="f211"/>
                  </a:lnTo>
                  <a:lnTo>
                    <a:pt x="f326" y="f276"/>
                  </a:lnTo>
                  <a:lnTo>
                    <a:pt x="f327" y="f274"/>
                  </a:lnTo>
                  <a:lnTo>
                    <a:pt x="f328" y="f228"/>
                  </a:lnTo>
                  <a:lnTo>
                    <a:pt x="f329" y="f271"/>
                  </a:lnTo>
                  <a:lnTo>
                    <a:pt x="f330" y="f219"/>
                  </a:lnTo>
                  <a:lnTo>
                    <a:pt x="f331" y="f219"/>
                  </a:lnTo>
                  <a:lnTo>
                    <a:pt x="f332" y="f228"/>
                  </a:lnTo>
                  <a:lnTo>
                    <a:pt x="f333" y="f161"/>
                  </a:lnTo>
                  <a:lnTo>
                    <a:pt x="f334" y="f265"/>
                  </a:lnTo>
                  <a:lnTo>
                    <a:pt x="f335" y="f263"/>
                  </a:lnTo>
                  <a:lnTo>
                    <a:pt x="f336" y="f261"/>
                  </a:lnTo>
                  <a:lnTo>
                    <a:pt x="f337" y="f259"/>
                  </a:lnTo>
                  <a:lnTo>
                    <a:pt x="f338" y="f70"/>
                  </a:lnTo>
                  <a:lnTo>
                    <a:pt x="f339" y="f256"/>
                  </a:lnTo>
                  <a:lnTo>
                    <a:pt x="f340" y="f254"/>
                  </a:lnTo>
                  <a:lnTo>
                    <a:pt x="f341" y="f252"/>
                  </a:lnTo>
                  <a:lnTo>
                    <a:pt x="f342" y="f250"/>
                  </a:lnTo>
                  <a:lnTo>
                    <a:pt x="f343" y="f248"/>
                  </a:lnTo>
                  <a:lnTo>
                    <a:pt x="f343" y="f247"/>
                  </a:lnTo>
                  <a:lnTo>
                    <a:pt x="f246" y="f247"/>
                  </a:lnTo>
                  <a:close/>
                  <a:moveTo>
                    <a:pt x="f344" y="f345"/>
                  </a:moveTo>
                  <a:lnTo>
                    <a:pt x="f303" y="f346"/>
                  </a:lnTo>
                  <a:lnTo>
                    <a:pt x="f347" y="f348"/>
                  </a:lnTo>
                  <a:lnTo>
                    <a:pt x="f349" y="f350"/>
                  </a:lnTo>
                  <a:lnTo>
                    <a:pt x="f351" y="f352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76"/>
                  </a:lnTo>
                  <a:lnTo>
                    <a:pt x="f350" y="f377"/>
                  </a:lnTo>
                  <a:lnTo>
                    <a:pt x="f378" y="f379"/>
                  </a:lnTo>
                  <a:lnTo>
                    <a:pt x="f348" y="f380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46" y="f385"/>
                  </a:lnTo>
                  <a:lnTo>
                    <a:pt x="f386" y="f387"/>
                  </a:lnTo>
                  <a:lnTo>
                    <a:pt x="f386" y="f388"/>
                  </a:lnTo>
                  <a:lnTo>
                    <a:pt x="f386" y="f389"/>
                  </a:lnTo>
                  <a:lnTo>
                    <a:pt x="f386" y="f258"/>
                  </a:lnTo>
                  <a:lnTo>
                    <a:pt x="f390" y="f391"/>
                  </a:lnTo>
                  <a:lnTo>
                    <a:pt x="f390" y="f392"/>
                  </a:lnTo>
                  <a:lnTo>
                    <a:pt x="f393" y="f394"/>
                  </a:lnTo>
                  <a:lnTo>
                    <a:pt x="f393" y="f395"/>
                  </a:lnTo>
                  <a:lnTo>
                    <a:pt x="f396" y="f397"/>
                  </a:lnTo>
                  <a:lnTo>
                    <a:pt x="f396" y="f398"/>
                  </a:lnTo>
                  <a:lnTo>
                    <a:pt x="f378" y="f399"/>
                  </a:lnTo>
                  <a:lnTo>
                    <a:pt x="f400" y="f401"/>
                  </a:lnTo>
                  <a:lnTo>
                    <a:pt x="f400" y="f402"/>
                  </a:lnTo>
                  <a:lnTo>
                    <a:pt x="f375" y="f403"/>
                  </a:lnTo>
                  <a:lnTo>
                    <a:pt x="f404" y="f405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410" y="f175"/>
                  </a:lnTo>
                  <a:lnTo>
                    <a:pt x="f411" y="f412"/>
                  </a:lnTo>
                  <a:lnTo>
                    <a:pt x="f367" y="f413"/>
                  </a:lnTo>
                  <a:lnTo>
                    <a:pt x="f414" y="f170"/>
                  </a:lnTo>
                  <a:lnTo>
                    <a:pt x="f415" y="f180"/>
                  </a:lnTo>
                  <a:lnTo>
                    <a:pt x="f416" y="f417"/>
                  </a:lnTo>
                  <a:lnTo>
                    <a:pt x="f418" y="f419"/>
                  </a:lnTo>
                  <a:lnTo>
                    <a:pt x="f420" y="f90"/>
                  </a:lnTo>
                  <a:lnTo>
                    <a:pt x="f421" y="f167"/>
                  </a:lnTo>
                  <a:lnTo>
                    <a:pt x="f372" y="f167"/>
                  </a:lnTo>
                  <a:lnTo>
                    <a:pt x="f422" y="f423"/>
                  </a:lnTo>
                  <a:lnTo>
                    <a:pt x="f269" y="f423"/>
                  </a:lnTo>
                  <a:lnTo>
                    <a:pt x="f268" y="f423"/>
                  </a:lnTo>
                  <a:lnTo>
                    <a:pt x="f377" y="f424"/>
                  </a:lnTo>
                  <a:lnTo>
                    <a:pt x="f425" y="f222"/>
                  </a:lnTo>
                  <a:lnTo>
                    <a:pt x="f344" y="f426"/>
                  </a:lnTo>
                  <a:lnTo>
                    <a:pt x="f427" y="f259"/>
                  </a:lnTo>
                  <a:lnTo>
                    <a:pt x="f428" y="f429"/>
                  </a:lnTo>
                  <a:lnTo>
                    <a:pt x="f248" y="f430"/>
                  </a:lnTo>
                  <a:lnTo>
                    <a:pt x="f431" y="f432"/>
                  </a:lnTo>
                  <a:lnTo>
                    <a:pt x="f433" y="f249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248"/>
                  </a:lnTo>
                  <a:lnTo>
                    <a:pt x="f438" y="f439"/>
                  </a:lnTo>
                  <a:lnTo>
                    <a:pt x="f440" y="f439"/>
                  </a:lnTo>
                  <a:lnTo>
                    <a:pt x="f440" y="f248"/>
                  </a:lnTo>
                  <a:lnTo>
                    <a:pt x="f441" y="f437"/>
                  </a:lnTo>
                  <a:lnTo>
                    <a:pt x="f442" y="f435"/>
                  </a:lnTo>
                  <a:lnTo>
                    <a:pt x="f443" y="f249"/>
                  </a:lnTo>
                  <a:lnTo>
                    <a:pt x="f337" y="f432"/>
                  </a:lnTo>
                  <a:lnTo>
                    <a:pt x="f444" y="f430"/>
                  </a:lnTo>
                  <a:lnTo>
                    <a:pt x="f445" y="f429"/>
                  </a:lnTo>
                  <a:lnTo>
                    <a:pt x="f446" y="f259"/>
                  </a:lnTo>
                  <a:lnTo>
                    <a:pt x="f447" y="f426"/>
                  </a:lnTo>
                  <a:lnTo>
                    <a:pt x="f448" y="f222"/>
                  </a:lnTo>
                  <a:lnTo>
                    <a:pt x="f449" y="f424"/>
                  </a:lnTo>
                  <a:lnTo>
                    <a:pt x="f331" y="f423"/>
                  </a:lnTo>
                  <a:lnTo>
                    <a:pt x="f330" y="f423"/>
                  </a:lnTo>
                  <a:lnTo>
                    <a:pt x="f314" y="f450"/>
                  </a:lnTo>
                  <a:lnTo>
                    <a:pt x="f451" y="f452"/>
                  </a:lnTo>
                  <a:lnTo>
                    <a:pt x="f453" y="f90"/>
                  </a:lnTo>
                  <a:lnTo>
                    <a:pt x="f454" y="f168"/>
                  </a:lnTo>
                  <a:lnTo>
                    <a:pt x="f455" y="f233"/>
                  </a:lnTo>
                  <a:lnTo>
                    <a:pt x="f456" y="f212"/>
                  </a:lnTo>
                  <a:lnTo>
                    <a:pt x="f457" y="f179"/>
                  </a:lnTo>
                  <a:lnTo>
                    <a:pt x="f458" y="f459"/>
                  </a:lnTo>
                  <a:lnTo>
                    <a:pt x="f460" y="f459"/>
                  </a:lnTo>
                  <a:lnTo>
                    <a:pt x="f461" y="f462"/>
                  </a:lnTo>
                  <a:lnTo>
                    <a:pt x="f463" y="f464"/>
                  </a:lnTo>
                  <a:lnTo>
                    <a:pt x="f465" y="f256"/>
                  </a:lnTo>
                  <a:lnTo>
                    <a:pt x="f466" y="f467"/>
                  </a:lnTo>
                  <a:lnTo>
                    <a:pt x="f468" y="f403"/>
                  </a:lnTo>
                  <a:lnTo>
                    <a:pt x="f469" y="f470"/>
                  </a:lnTo>
                  <a:lnTo>
                    <a:pt x="f471" y="f402"/>
                  </a:lnTo>
                  <a:lnTo>
                    <a:pt x="f471" y="f401"/>
                  </a:lnTo>
                  <a:lnTo>
                    <a:pt x="f472" y="f399"/>
                  </a:lnTo>
                  <a:lnTo>
                    <a:pt x="f472" y="f398"/>
                  </a:lnTo>
                  <a:lnTo>
                    <a:pt x="f473" y="f397"/>
                  </a:lnTo>
                  <a:lnTo>
                    <a:pt x="f474" y="f395"/>
                  </a:lnTo>
                  <a:lnTo>
                    <a:pt x="f474" y="f394"/>
                  </a:lnTo>
                  <a:lnTo>
                    <a:pt x="f475" y="f392"/>
                  </a:lnTo>
                  <a:lnTo>
                    <a:pt x="f475" y="f391"/>
                  </a:lnTo>
                  <a:lnTo>
                    <a:pt x="f476" y="f258"/>
                  </a:lnTo>
                  <a:lnTo>
                    <a:pt x="f476" y="f477"/>
                  </a:lnTo>
                  <a:lnTo>
                    <a:pt x="f478" y="f264"/>
                  </a:lnTo>
                  <a:lnTo>
                    <a:pt x="f475" y="f479"/>
                  </a:lnTo>
                  <a:lnTo>
                    <a:pt x="f474" y="f480"/>
                  </a:lnTo>
                  <a:lnTo>
                    <a:pt x="f481" y="f482"/>
                  </a:lnTo>
                  <a:lnTo>
                    <a:pt x="f483" y="f484"/>
                  </a:lnTo>
                  <a:lnTo>
                    <a:pt x="f485" y="f486"/>
                  </a:lnTo>
                  <a:lnTo>
                    <a:pt x="f487" y="f2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18"/>
                  </a:lnTo>
                  <a:lnTo>
                    <a:pt x="f495" y="f496"/>
                  </a:lnTo>
                  <a:lnTo>
                    <a:pt x="f497" y="f498"/>
                  </a:lnTo>
                  <a:lnTo>
                    <a:pt x="f499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406"/>
                  </a:lnTo>
                  <a:lnTo>
                    <a:pt x="f328" y="f352"/>
                  </a:lnTo>
                  <a:lnTo>
                    <a:pt x="f506" y="f507"/>
                  </a:lnTo>
                  <a:lnTo>
                    <a:pt x="f508" y="f348"/>
                  </a:lnTo>
                  <a:lnTo>
                    <a:pt x="f509" y="f346"/>
                  </a:lnTo>
                  <a:lnTo>
                    <a:pt x="f447" y="f345"/>
                  </a:lnTo>
                  <a:lnTo>
                    <a:pt x="f344" y="f345"/>
                  </a:lnTo>
                  <a:close/>
                  <a:moveTo>
                    <a:pt x="f344" y="f6"/>
                  </a:moveTo>
                  <a:lnTo>
                    <a:pt x="f447" y="f6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515"/>
                  </a:lnTo>
                  <a:lnTo>
                    <a:pt x="f516" y="f517"/>
                  </a:lnTo>
                  <a:lnTo>
                    <a:pt x="f518" y="f383"/>
                  </a:lnTo>
                  <a:lnTo>
                    <a:pt x="f519" y="f520"/>
                  </a:lnTo>
                  <a:lnTo>
                    <a:pt x="f521" y="f522"/>
                  </a:lnTo>
                  <a:lnTo>
                    <a:pt x="f523" y="f524"/>
                  </a:lnTo>
                  <a:lnTo>
                    <a:pt x="f463" y="f525"/>
                  </a:lnTo>
                  <a:lnTo>
                    <a:pt x="f488" y="f526"/>
                  </a:lnTo>
                  <a:lnTo>
                    <a:pt x="f472" y="f355"/>
                  </a:lnTo>
                  <a:lnTo>
                    <a:pt x="f527" y="f528"/>
                  </a:lnTo>
                  <a:lnTo>
                    <a:pt x="f529" y="f530"/>
                  </a:lnTo>
                  <a:lnTo>
                    <a:pt x="f531" y="f532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538"/>
                  </a:lnTo>
                  <a:lnTo>
                    <a:pt x="f7" y="f539"/>
                  </a:lnTo>
                  <a:lnTo>
                    <a:pt x="f7" y="f389"/>
                  </a:lnTo>
                  <a:lnTo>
                    <a:pt x="f533" y="f540"/>
                  </a:lnTo>
                  <a:lnTo>
                    <a:pt x="f541" y="f542"/>
                  </a:lnTo>
                  <a:lnTo>
                    <a:pt x="f543" y="f544"/>
                  </a:lnTo>
                  <a:lnTo>
                    <a:pt x="f545" y="f462"/>
                  </a:lnTo>
                  <a:lnTo>
                    <a:pt x="f546" y="f230"/>
                  </a:lnTo>
                  <a:lnTo>
                    <a:pt x="f547" y="f212"/>
                  </a:lnTo>
                  <a:lnTo>
                    <a:pt x="f547" y="f213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2" y="f553"/>
                  </a:lnTo>
                  <a:lnTo>
                    <a:pt x="f554" y="f86"/>
                  </a:lnTo>
                  <a:lnTo>
                    <a:pt x="f555" y="f556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181"/>
                  </a:lnTo>
                  <a:lnTo>
                    <a:pt x="f456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3"/>
                  </a:lnTo>
                  <a:lnTo>
                    <a:pt x="f568" y="f569"/>
                  </a:lnTo>
                  <a:lnTo>
                    <a:pt x="f568" y="f288"/>
                  </a:lnTo>
                  <a:lnTo>
                    <a:pt x="f568" y="f290"/>
                  </a:lnTo>
                  <a:lnTo>
                    <a:pt x="f565" y="f130"/>
                  </a:lnTo>
                  <a:lnTo>
                    <a:pt x="f570" y="f571"/>
                  </a:lnTo>
                  <a:lnTo>
                    <a:pt x="f572" y="f573"/>
                  </a:lnTo>
                  <a:lnTo>
                    <a:pt x="f574" y="f13"/>
                  </a:lnTo>
                  <a:lnTo>
                    <a:pt x="f518" y="f575"/>
                  </a:lnTo>
                  <a:lnTo>
                    <a:pt x="f326" y="f301"/>
                  </a:lnTo>
                  <a:lnTo>
                    <a:pt x="f576" y="f577"/>
                  </a:lnTo>
                  <a:lnTo>
                    <a:pt x="f578" y="f579"/>
                  </a:lnTo>
                  <a:lnTo>
                    <a:pt x="f580" y="f581"/>
                  </a:lnTo>
                  <a:lnTo>
                    <a:pt x="f582" y="f583"/>
                  </a:lnTo>
                  <a:lnTo>
                    <a:pt x="f584" y="f341"/>
                  </a:lnTo>
                  <a:lnTo>
                    <a:pt x="f309" y="f8"/>
                  </a:lnTo>
                  <a:lnTo>
                    <a:pt x="f307" y="f8"/>
                  </a:lnTo>
                  <a:lnTo>
                    <a:pt x="f585" y="f341"/>
                  </a:lnTo>
                  <a:lnTo>
                    <a:pt x="f586" y="f583"/>
                  </a:lnTo>
                  <a:lnTo>
                    <a:pt x="f587" y="f581"/>
                  </a:lnTo>
                  <a:lnTo>
                    <a:pt x="f588" y="f579"/>
                  </a:lnTo>
                  <a:lnTo>
                    <a:pt x="f421" y="f577"/>
                  </a:lnTo>
                  <a:lnTo>
                    <a:pt x="f296" y="f301"/>
                  </a:lnTo>
                  <a:lnTo>
                    <a:pt x="f589" y="f575"/>
                  </a:lnTo>
                  <a:lnTo>
                    <a:pt x="f590" y="f13"/>
                  </a:lnTo>
                  <a:lnTo>
                    <a:pt x="f591" y="f573"/>
                  </a:lnTo>
                  <a:lnTo>
                    <a:pt x="f592" y="f571"/>
                  </a:lnTo>
                  <a:lnTo>
                    <a:pt x="f361" y="f130"/>
                  </a:lnTo>
                  <a:lnTo>
                    <a:pt x="f593" y="f290"/>
                  </a:lnTo>
                  <a:lnTo>
                    <a:pt x="f593" y="f56"/>
                  </a:lnTo>
                  <a:lnTo>
                    <a:pt x="f593" y="f594"/>
                  </a:lnTo>
                  <a:lnTo>
                    <a:pt x="f595" y="f135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279" y="f556"/>
                  </a:lnTo>
                  <a:lnTo>
                    <a:pt x="f606" y="f607"/>
                  </a:lnTo>
                  <a:lnTo>
                    <a:pt x="f608" y="f450"/>
                  </a:lnTo>
                  <a:lnTo>
                    <a:pt x="f609" y="f223"/>
                  </a:lnTo>
                  <a:lnTo>
                    <a:pt x="f610" y="f611"/>
                  </a:lnTo>
                  <a:lnTo>
                    <a:pt x="f400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253"/>
                  </a:lnTo>
                  <a:lnTo>
                    <a:pt x="f618" y="f619"/>
                  </a:lnTo>
                  <a:lnTo>
                    <a:pt x="f6" y="f620"/>
                  </a:lnTo>
                  <a:lnTo>
                    <a:pt x="f6" y="f389"/>
                  </a:lnTo>
                  <a:lnTo>
                    <a:pt x="f621" y="f539"/>
                  </a:lnTo>
                  <a:lnTo>
                    <a:pt x="f622" y="f538"/>
                  </a:lnTo>
                  <a:lnTo>
                    <a:pt x="f623" y="f536"/>
                  </a:lnTo>
                  <a:lnTo>
                    <a:pt x="f624" y="f534"/>
                  </a:lnTo>
                  <a:lnTo>
                    <a:pt x="f625" y="f532"/>
                  </a:lnTo>
                  <a:lnTo>
                    <a:pt x="f626" y="f530"/>
                  </a:lnTo>
                  <a:lnTo>
                    <a:pt x="f627" y="f528"/>
                  </a:lnTo>
                  <a:lnTo>
                    <a:pt x="f628" y="f355"/>
                  </a:lnTo>
                  <a:lnTo>
                    <a:pt x="f629" y="f526"/>
                  </a:lnTo>
                  <a:lnTo>
                    <a:pt x="f630" y="f525"/>
                  </a:lnTo>
                  <a:lnTo>
                    <a:pt x="f631" y="f524"/>
                  </a:lnTo>
                  <a:lnTo>
                    <a:pt x="f632" y="f522"/>
                  </a:lnTo>
                  <a:lnTo>
                    <a:pt x="f633" y="f520"/>
                  </a:lnTo>
                  <a:lnTo>
                    <a:pt x="f634" y="f383"/>
                  </a:lnTo>
                  <a:lnTo>
                    <a:pt x="f635" y="f517"/>
                  </a:lnTo>
                  <a:lnTo>
                    <a:pt x="f636" y="f515"/>
                  </a:lnTo>
                  <a:lnTo>
                    <a:pt x="f637" y="f513"/>
                  </a:lnTo>
                  <a:lnTo>
                    <a:pt x="f638" y="f511"/>
                  </a:lnTo>
                  <a:lnTo>
                    <a:pt x="f344" y="f6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</a:ln>
          </p:spPr>
          <p:txBody>
            <a:bodyPr lIns="0" tIns="0" rIns="0" bIns="0"/>
            <a:lstStyle/>
            <a:p>
              <a:endParaRPr lang="fr-FR" dirty="0">
                <a:solidFill>
                  <a:srgbClr val="FF0000"/>
                </a:solidFill>
              </a:endParaRPr>
            </a:p>
          </p:txBody>
        </p:sp>
      </p:grp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4B2D639-3C2C-49CB-9CAF-F6EF8AB78EEF}"/>
              </a:ext>
            </a:extLst>
          </p:cNvPr>
          <p:cNvSpPr/>
          <p:nvPr/>
        </p:nvSpPr>
        <p:spPr>
          <a:xfrm>
            <a:off x="271247" y="9497667"/>
            <a:ext cx="2317047" cy="33137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r>
              <a:rPr lang="en-PH" sz="1500" b="1" dirty="0">
                <a:latin typeface="Arial" pitchFamily="34" charset="0"/>
                <a:cs typeface="Arial" pitchFamily="34" charset="0"/>
              </a:rPr>
              <a:t>CENTRES D’INTERETS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46F4667-082C-4CFD-AA4D-27C6090E5CD6}"/>
              </a:ext>
            </a:extLst>
          </p:cNvPr>
          <p:cNvSpPr txBox="1"/>
          <p:nvPr/>
        </p:nvSpPr>
        <p:spPr>
          <a:xfrm>
            <a:off x="254364" y="10086547"/>
            <a:ext cx="67726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300" dirty="0">
                <a:solidFill>
                  <a:srgbClr val="404040"/>
                </a:solidFill>
                <a:cs typeface="Calibri"/>
              </a:rPr>
              <a:t>Cyclisme sur route, 3ème catégorie, pratiqué depuis l’âge de 10 ans à l’UC-BRIOCHINE.</a:t>
            </a:r>
          </a:p>
          <a:p>
            <a:pPr algn="just"/>
            <a:endParaRPr lang="fr-FR" sz="1300" dirty="0">
              <a:solidFill>
                <a:srgbClr val="404040"/>
              </a:solidFill>
              <a:cs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5C6CEA3-F4A7-42BD-AF77-83AD3703A675}"/>
              </a:ext>
            </a:extLst>
          </p:cNvPr>
          <p:cNvSpPr txBox="1"/>
          <p:nvPr/>
        </p:nvSpPr>
        <p:spPr>
          <a:xfrm>
            <a:off x="199510" y="-4238"/>
            <a:ext cx="68823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cs typeface="Calibri"/>
              </a:rPr>
              <a:t>En deuxième année dans mon cycle d’ingénieur, je suis proactif, curieux, bienveillant et autonome</a:t>
            </a:r>
            <a:r>
              <a:rPr lang="fr-FR" sz="1600" dirty="0">
                <a:cs typeface="Calibri"/>
              </a:rPr>
              <a:t>.  Je souhaiterai intégrer votre entreprise dans le but de …..</a:t>
            </a:r>
          </a:p>
        </p:txBody>
      </p:sp>
      <p:cxnSp>
        <p:nvCxnSpPr>
          <p:cNvPr id="202" name="Connecteur droit 201">
            <a:extLst>
              <a:ext uri="{FF2B5EF4-FFF2-40B4-BE49-F238E27FC236}">
                <a16:creationId xmlns:a16="http://schemas.microsoft.com/office/drawing/2014/main" id="{8ABA1FE9-10A1-40E5-BAD7-4C8F53403389}"/>
              </a:ext>
            </a:extLst>
          </p:cNvPr>
          <p:cNvCxnSpPr>
            <a:cxnSpLocks/>
          </p:cNvCxnSpPr>
          <p:nvPr/>
        </p:nvCxnSpPr>
        <p:spPr>
          <a:xfrm flipH="1">
            <a:off x="211669" y="1582106"/>
            <a:ext cx="24110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4CBA6745-FF75-4A3F-9668-DC9E05FDA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12413"/>
              </p:ext>
            </p:extLst>
          </p:nvPr>
        </p:nvGraphicFramePr>
        <p:xfrm>
          <a:off x="330892" y="3619651"/>
          <a:ext cx="6862579" cy="173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851">
                  <a:extLst>
                    <a:ext uri="{9D8B030D-6E8A-4147-A177-3AD203B41FA5}">
                      <a16:colId xmlns:a16="http://schemas.microsoft.com/office/drawing/2014/main" val="283279554"/>
                    </a:ext>
                  </a:extLst>
                </a:gridCol>
                <a:gridCol w="5323728">
                  <a:extLst>
                    <a:ext uri="{9D8B030D-6E8A-4147-A177-3AD203B41FA5}">
                      <a16:colId xmlns:a16="http://schemas.microsoft.com/office/drawing/2014/main" val="1223957877"/>
                    </a:ext>
                  </a:extLst>
                </a:gridCol>
              </a:tblGrid>
              <a:tr h="347171">
                <a:tc>
                  <a:txBody>
                    <a:bodyPr/>
                    <a:lstStyle/>
                    <a:p>
                      <a:r>
                        <a:rPr lang="fr-FR" sz="1400" b="1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/>
                        </a:rPr>
                        <a:t>Informatique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Word, Regressi, Python, SQL, 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5792339"/>
                  </a:ext>
                </a:extLst>
              </a:tr>
              <a:tr h="34717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400" b="1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/>
                        </a:rPr>
                        <a:t>Biologie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Connaissance en botanique, physiologie animale, anatomie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022577"/>
                  </a:ext>
                </a:extLst>
              </a:tr>
              <a:tr h="34717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400" b="1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/>
                        </a:rPr>
                        <a:t>Physique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Electricité,  énergie, principe fondamentales de la dynamique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1797469"/>
                  </a:ext>
                </a:extLst>
              </a:tr>
              <a:tr h="34717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400" b="1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/>
                        </a:rPr>
                        <a:t>Anglais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 orale, compréhension écrite et orale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109863"/>
                  </a:ext>
                </a:extLst>
              </a:tr>
              <a:tr h="34717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fr-FR" sz="1400" b="1" i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079488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40EE3462-F622-4401-BA0B-ABC02BF89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41" y="2619138"/>
            <a:ext cx="327600" cy="326676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789AD039-C6B4-4EE9-9D33-78E558804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76063"/>
              </p:ext>
            </p:extLst>
          </p:nvPr>
        </p:nvGraphicFramePr>
        <p:xfrm>
          <a:off x="4497880" y="1204446"/>
          <a:ext cx="3202453" cy="2799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2453">
                  <a:extLst>
                    <a:ext uri="{9D8B030D-6E8A-4147-A177-3AD203B41FA5}">
                      <a16:colId xmlns:a16="http://schemas.microsoft.com/office/drawing/2014/main" val="2644031976"/>
                    </a:ext>
                  </a:extLst>
                </a:gridCol>
              </a:tblGrid>
              <a:tr h="94950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thbantoine@gmail.com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78290"/>
                  </a:ext>
                </a:extLst>
              </a:tr>
              <a:tr h="8397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06.73.90.92.50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01970"/>
                  </a:ext>
                </a:extLst>
              </a:tr>
              <a:tr h="10102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www.linkedin.com/in/thbantoine/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857720"/>
                  </a:ext>
                </a:extLst>
              </a:tr>
            </a:tbl>
          </a:graphicData>
        </a:graphic>
      </p:graphicFrame>
      <p:grpSp>
        <p:nvGrpSpPr>
          <p:cNvPr id="46" name="Groupe 43" descr="Icône de messagerie">
            <a:extLst>
              <a:ext uri="{FF2B5EF4-FFF2-40B4-BE49-F238E27FC236}">
                <a16:creationId xmlns:a16="http://schemas.microsoft.com/office/drawing/2014/main" id="{2B59965D-31C7-4633-9B95-E9F42FECBD3C}"/>
              </a:ext>
            </a:extLst>
          </p:cNvPr>
          <p:cNvGrpSpPr/>
          <p:nvPr/>
        </p:nvGrpSpPr>
        <p:grpSpPr>
          <a:xfrm>
            <a:off x="5934641" y="950383"/>
            <a:ext cx="328930" cy="328931"/>
            <a:chOff x="0" y="0"/>
            <a:chExt cx="329184" cy="329184"/>
          </a:xfrm>
          <a:solidFill>
            <a:srgbClr val="FF0000"/>
          </a:solidFill>
        </p:grpSpPr>
        <p:sp>
          <p:nvSpPr>
            <p:cNvPr id="47" name="Forme libre 2">
              <a:extLst>
                <a:ext uri="{FF2B5EF4-FFF2-40B4-BE49-F238E27FC236}">
                  <a16:creationId xmlns:a16="http://schemas.microsoft.com/office/drawing/2014/main" id="{76877A72-C49D-4493-A1A1-9D9766735B52}"/>
                </a:ext>
              </a:extLst>
            </p:cNvPr>
            <p:cNvSpPr/>
            <p:nvPr/>
          </p:nvSpPr>
          <p:spPr>
            <a:xfrm>
              <a:off x="61722" y="87041"/>
              <a:ext cx="205740" cy="1535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2"/>
                <a:gd name="f7" fmla="val 1560"/>
                <a:gd name="f8" fmla="val 56"/>
                <a:gd name="f9" fmla="val 482"/>
                <a:gd name="f10" fmla="val 1237"/>
                <a:gd name="f11" fmla="val 59"/>
                <a:gd name="f12" fmla="val 1277"/>
                <a:gd name="f13" fmla="val 67"/>
                <a:gd name="f14" fmla="val 1315"/>
                <a:gd name="f15" fmla="val 81"/>
                <a:gd name="f16" fmla="val 1350"/>
                <a:gd name="f17" fmla="val 99"/>
                <a:gd name="f18" fmla="val 1383"/>
                <a:gd name="f19" fmla="val 121"/>
                <a:gd name="f20" fmla="val 1412"/>
                <a:gd name="f21" fmla="val 147"/>
                <a:gd name="f22" fmla="val 1438"/>
                <a:gd name="f23" fmla="val 176"/>
                <a:gd name="f24" fmla="val 1461"/>
                <a:gd name="f25" fmla="val 210"/>
                <a:gd name="f26" fmla="val 1479"/>
                <a:gd name="f27" fmla="val 244"/>
                <a:gd name="f28" fmla="val 1493"/>
                <a:gd name="f29" fmla="val 282"/>
                <a:gd name="f30" fmla="val 1501"/>
                <a:gd name="f31" fmla="val 322"/>
                <a:gd name="f32" fmla="val 1503"/>
                <a:gd name="f33" fmla="val 1760"/>
                <a:gd name="f34" fmla="val 1800"/>
                <a:gd name="f35" fmla="val 1837"/>
                <a:gd name="f36" fmla="val 1873"/>
                <a:gd name="f37" fmla="val 1905"/>
                <a:gd name="f38" fmla="val 1935"/>
                <a:gd name="f39" fmla="val 1961"/>
                <a:gd name="f40" fmla="val 1984"/>
                <a:gd name="f41" fmla="val 2002"/>
                <a:gd name="f42" fmla="val 2015"/>
                <a:gd name="f43" fmla="val 2023"/>
                <a:gd name="f44" fmla="val 2026"/>
                <a:gd name="f45" fmla="val 1049"/>
                <a:gd name="f46" fmla="val 1013"/>
                <a:gd name="f47" fmla="val 1034"/>
                <a:gd name="f48" fmla="val 68"/>
                <a:gd name="f49" fmla="val 100"/>
                <a:gd name="f50" fmla="val 122"/>
                <a:gd name="f51" fmla="val 149"/>
                <a:gd name="f52" fmla="val 179"/>
                <a:gd name="f53" fmla="val 211"/>
                <a:gd name="f54" fmla="val 247"/>
                <a:gd name="f55" fmla="val 283"/>
                <a:gd name="f56" fmla="val 449"/>
                <a:gd name="f57" fmla="val 1039"/>
                <a:gd name="f58" fmla="val 984"/>
                <a:gd name="f59" fmla="val 1803"/>
                <a:gd name="f60" fmla="val 4"/>
                <a:gd name="f61" fmla="val 1844"/>
                <a:gd name="f62" fmla="val 12"/>
                <a:gd name="f63" fmla="val 1883"/>
                <a:gd name="f64" fmla="val 26"/>
                <a:gd name="f65" fmla="val 1921"/>
                <a:gd name="f66" fmla="val 44"/>
                <a:gd name="f67" fmla="val 1957"/>
                <a:gd name="f68" fmla="val 1988"/>
                <a:gd name="f69" fmla="val 95"/>
                <a:gd name="f70" fmla="val 2016"/>
                <a:gd name="f71" fmla="val 127"/>
                <a:gd name="f72" fmla="val 2039"/>
                <a:gd name="f73" fmla="val 163"/>
                <a:gd name="f74" fmla="val 2058"/>
                <a:gd name="f75" fmla="val 199"/>
                <a:gd name="f76" fmla="val 2072"/>
                <a:gd name="f77" fmla="val 239"/>
                <a:gd name="f78" fmla="val 2079"/>
                <a:gd name="f79" fmla="val 280"/>
                <a:gd name="f80" fmla="val 2080"/>
                <a:gd name="f81" fmla="val 1274"/>
                <a:gd name="f82" fmla="val 2074"/>
                <a:gd name="f83" fmla="val 1310"/>
                <a:gd name="f84" fmla="val 2065"/>
                <a:gd name="f85" fmla="val 1344"/>
                <a:gd name="f86" fmla="val 2051"/>
                <a:gd name="f87" fmla="val 1378"/>
                <a:gd name="f88" fmla="val 2033"/>
                <a:gd name="f89" fmla="val 1409"/>
                <a:gd name="f90" fmla="val 2012"/>
                <a:gd name="f91" fmla="val 1466"/>
                <a:gd name="f92" fmla="val 1490"/>
                <a:gd name="f93" fmla="val 1932"/>
                <a:gd name="f94" fmla="val 1511"/>
                <a:gd name="f95" fmla="val 1900"/>
                <a:gd name="f96" fmla="val 1528"/>
                <a:gd name="f97" fmla="val 1867"/>
                <a:gd name="f98" fmla="val 1542"/>
                <a:gd name="f99" fmla="val 1832"/>
                <a:gd name="f100" fmla="val 1551"/>
                <a:gd name="f101" fmla="val 1796"/>
                <a:gd name="f102" fmla="val 1558"/>
                <a:gd name="f103" fmla="val 278"/>
                <a:gd name="f104" fmla="val 1557"/>
                <a:gd name="f105" fmla="val 236"/>
                <a:gd name="f106" fmla="val 1548"/>
                <a:gd name="f107" fmla="val 195"/>
                <a:gd name="f108" fmla="val 1535"/>
                <a:gd name="f109" fmla="val 159"/>
                <a:gd name="f110" fmla="val 1516"/>
                <a:gd name="f111" fmla="val 124"/>
                <a:gd name="f112" fmla="val 94"/>
                <a:gd name="f113" fmla="val 66"/>
                <a:gd name="f114" fmla="val 1434"/>
                <a:gd name="f115" fmla="val 43"/>
                <a:gd name="f116" fmla="val 1400"/>
                <a:gd name="f117" fmla="val 24"/>
                <a:gd name="f118" fmla="val 1363"/>
                <a:gd name="f119" fmla="val 11"/>
                <a:gd name="f120" fmla="val 1323"/>
                <a:gd name="f121" fmla="val 2"/>
                <a:gd name="f122" fmla="val 1281"/>
                <a:gd name="f123" fmla="val 279"/>
                <a:gd name="f124" fmla="val 237"/>
                <a:gd name="f125" fmla="val 197"/>
                <a:gd name="f126" fmla="val 160"/>
                <a:gd name="f127" fmla="val 126"/>
                <a:gd name="f128" fmla="+- 0 0 -90"/>
                <a:gd name="f129" fmla="*/ f3 1 2082"/>
                <a:gd name="f130" fmla="*/ f4 1 1560"/>
                <a:gd name="f131" fmla="+- f7 0 f5"/>
                <a:gd name="f132" fmla="+- f6 0 f5"/>
                <a:gd name="f133" fmla="*/ f128 f0 1"/>
                <a:gd name="f134" fmla="*/ f132 1 2082"/>
                <a:gd name="f135" fmla="*/ f131 1 1560"/>
                <a:gd name="f136" fmla="*/ 56 f132 1"/>
                <a:gd name="f137" fmla="*/ 1237 f131 1"/>
                <a:gd name="f138" fmla="*/ 67 f132 1"/>
                <a:gd name="f139" fmla="*/ 1315 f131 1"/>
                <a:gd name="f140" fmla="*/ 99 f132 1"/>
                <a:gd name="f141" fmla="*/ 1383 f131 1"/>
                <a:gd name="f142" fmla="*/ 147 f132 1"/>
                <a:gd name="f143" fmla="*/ 1438 f131 1"/>
                <a:gd name="f144" fmla="*/ 210 f132 1"/>
                <a:gd name="f145" fmla="*/ 1479 f131 1"/>
                <a:gd name="f146" fmla="*/ 282 f132 1"/>
                <a:gd name="f147" fmla="*/ 1501 f131 1"/>
                <a:gd name="f148" fmla="*/ 1760 f132 1"/>
                <a:gd name="f149" fmla="*/ 1503 f131 1"/>
                <a:gd name="f150" fmla="*/ 1837 f132 1"/>
                <a:gd name="f151" fmla="*/ 1493 f131 1"/>
                <a:gd name="f152" fmla="*/ 1905 f132 1"/>
                <a:gd name="f153" fmla="*/ 1461 f131 1"/>
                <a:gd name="f154" fmla="*/ 1961 f132 1"/>
                <a:gd name="f155" fmla="*/ 1412 f131 1"/>
                <a:gd name="f156" fmla="*/ 2002 f132 1"/>
                <a:gd name="f157" fmla="*/ 1350 f131 1"/>
                <a:gd name="f158" fmla="*/ 2023 f132 1"/>
                <a:gd name="f159" fmla="*/ 1277 f131 1"/>
                <a:gd name="f160" fmla="*/ 2026 f132 1"/>
                <a:gd name="f161" fmla="*/ 482 f131 1"/>
                <a:gd name="f162" fmla="*/ 1034 f132 1"/>
                <a:gd name="f163" fmla="*/ 1013 f131 1"/>
                <a:gd name="f164" fmla="*/ 322 f132 1"/>
                <a:gd name="f165" fmla="*/ 56 f131 1"/>
                <a:gd name="f166" fmla="*/ 244 f132 1"/>
                <a:gd name="f167" fmla="*/ 68 f131 1"/>
                <a:gd name="f168" fmla="*/ 176 f132 1"/>
                <a:gd name="f169" fmla="*/ 100 f131 1"/>
                <a:gd name="f170" fmla="*/ 121 f132 1"/>
                <a:gd name="f171" fmla="*/ 149 f131 1"/>
                <a:gd name="f172" fmla="*/ 81 f132 1"/>
                <a:gd name="f173" fmla="*/ 211 f131 1"/>
                <a:gd name="f174" fmla="*/ 59 f132 1"/>
                <a:gd name="f175" fmla="*/ 283 f131 1"/>
                <a:gd name="f176" fmla="*/ 449 f131 1"/>
                <a:gd name="f177" fmla="*/ 0 f131 1"/>
                <a:gd name="f178" fmla="*/ 1803 f132 1"/>
                <a:gd name="f179" fmla="*/ 4 f131 1"/>
                <a:gd name="f180" fmla="*/ 1883 f132 1"/>
                <a:gd name="f181" fmla="*/ 26 f131 1"/>
                <a:gd name="f182" fmla="*/ 1957 f132 1"/>
                <a:gd name="f183" fmla="*/ 2016 f132 1"/>
                <a:gd name="f184" fmla="*/ 127 f131 1"/>
                <a:gd name="f185" fmla="*/ 2058 f132 1"/>
                <a:gd name="f186" fmla="*/ 199 f131 1"/>
                <a:gd name="f187" fmla="*/ 2079 f132 1"/>
                <a:gd name="f188" fmla="*/ 280 f131 1"/>
                <a:gd name="f189" fmla="*/ 2082 f132 1"/>
                <a:gd name="f190" fmla="*/ 2074 f132 1"/>
                <a:gd name="f191" fmla="*/ 1310 f131 1"/>
                <a:gd name="f192" fmla="*/ 2051 f132 1"/>
                <a:gd name="f193" fmla="*/ 1378 f131 1"/>
                <a:gd name="f194" fmla="*/ 2012 f132 1"/>
                <a:gd name="f195" fmla="*/ 1490 f131 1"/>
                <a:gd name="f196" fmla="*/ 1900 f132 1"/>
                <a:gd name="f197" fmla="*/ 1528 f131 1"/>
                <a:gd name="f198" fmla="*/ 1832 f132 1"/>
                <a:gd name="f199" fmla="*/ 1551 f131 1"/>
                <a:gd name="f200" fmla="*/ 1560 f131 1"/>
                <a:gd name="f201" fmla="*/ 278 f132 1"/>
                <a:gd name="f202" fmla="*/ 1557 f131 1"/>
                <a:gd name="f203" fmla="*/ 195 f132 1"/>
                <a:gd name="f204" fmla="*/ 1535 f131 1"/>
                <a:gd name="f205" fmla="*/ 124 f132 1"/>
                <a:gd name="f206" fmla="*/ 66 f132 1"/>
                <a:gd name="f207" fmla="*/ 1434 f131 1"/>
                <a:gd name="f208" fmla="*/ 24 f132 1"/>
                <a:gd name="f209" fmla="*/ 1363 f131 1"/>
                <a:gd name="f210" fmla="*/ 2 f132 1"/>
                <a:gd name="f211" fmla="*/ 1281 f131 1"/>
                <a:gd name="f212" fmla="*/ 0 f132 1"/>
                <a:gd name="f213" fmla="*/ 322 f131 1"/>
                <a:gd name="f214" fmla="*/ 11 f132 1"/>
                <a:gd name="f215" fmla="*/ 237 f131 1"/>
                <a:gd name="f216" fmla="*/ 43 f132 1"/>
                <a:gd name="f217" fmla="*/ 160 f131 1"/>
                <a:gd name="f218" fmla="*/ 94 f132 1"/>
                <a:gd name="f219" fmla="*/ 95 f131 1"/>
                <a:gd name="f220" fmla="*/ 159 f132 1"/>
                <a:gd name="f221" fmla="*/ 44 f131 1"/>
                <a:gd name="f222" fmla="*/ 236 f132 1"/>
                <a:gd name="f223" fmla="*/ 12 f131 1"/>
                <a:gd name="f224" fmla="*/ f133 1 f2"/>
                <a:gd name="f225" fmla="*/ f136 1 2082"/>
                <a:gd name="f226" fmla="*/ f137 1 1560"/>
                <a:gd name="f227" fmla="*/ f138 1 2082"/>
                <a:gd name="f228" fmla="*/ f139 1 1560"/>
                <a:gd name="f229" fmla="*/ f140 1 2082"/>
                <a:gd name="f230" fmla="*/ f141 1 1560"/>
                <a:gd name="f231" fmla="*/ f142 1 2082"/>
                <a:gd name="f232" fmla="*/ f143 1 1560"/>
                <a:gd name="f233" fmla="*/ f144 1 2082"/>
                <a:gd name="f234" fmla="*/ f145 1 1560"/>
                <a:gd name="f235" fmla="*/ f146 1 2082"/>
                <a:gd name="f236" fmla="*/ f147 1 1560"/>
                <a:gd name="f237" fmla="*/ f148 1 2082"/>
                <a:gd name="f238" fmla="*/ f149 1 1560"/>
                <a:gd name="f239" fmla="*/ f150 1 2082"/>
                <a:gd name="f240" fmla="*/ f151 1 1560"/>
                <a:gd name="f241" fmla="*/ f152 1 2082"/>
                <a:gd name="f242" fmla="*/ f153 1 1560"/>
                <a:gd name="f243" fmla="*/ f154 1 2082"/>
                <a:gd name="f244" fmla="*/ f155 1 1560"/>
                <a:gd name="f245" fmla="*/ f156 1 2082"/>
                <a:gd name="f246" fmla="*/ f157 1 1560"/>
                <a:gd name="f247" fmla="*/ f158 1 2082"/>
                <a:gd name="f248" fmla="*/ f159 1 1560"/>
                <a:gd name="f249" fmla="*/ f160 1 2082"/>
                <a:gd name="f250" fmla="*/ f161 1 1560"/>
                <a:gd name="f251" fmla="*/ f162 1 2082"/>
                <a:gd name="f252" fmla="*/ f163 1 1560"/>
                <a:gd name="f253" fmla="*/ f164 1 2082"/>
                <a:gd name="f254" fmla="*/ f165 1 1560"/>
                <a:gd name="f255" fmla="*/ f166 1 2082"/>
                <a:gd name="f256" fmla="*/ f167 1 1560"/>
                <a:gd name="f257" fmla="*/ f168 1 2082"/>
                <a:gd name="f258" fmla="*/ f169 1 1560"/>
                <a:gd name="f259" fmla="*/ f170 1 2082"/>
                <a:gd name="f260" fmla="*/ f171 1 1560"/>
                <a:gd name="f261" fmla="*/ f172 1 2082"/>
                <a:gd name="f262" fmla="*/ f173 1 1560"/>
                <a:gd name="f263" fmla="*/ f174 1 2082"/>
                <a:gd name="f264" fmla="*/ f175 1 1560"/>
                <a:gd name="f265" fmla="*/ f176 1 1560"/>
                <a:gd name="f266" fmla="*/ f177 1 1560"/>
                <a:gd name="f267" fmla="*/ f178 1 2082"/>
                <a:gd name="f268" fmla="*/ f179 1 1560"/>
                <a:gd name="f269" fmla="*/ f180 1 2082"/>
                <a:gd name="f270" fmla="*/ f181 1 1560"/>
                <a:gd name="f271" fmla="*/ f182 1 2082"/>
                <a:gd name="f272" fmla="*/ f183 1 2082"/>
                <a:gd name="f273" fmla="*/ f184 1 1560"/>
                <a:gd name="f274" fmla="*/ f185 1 2082"/>
                <a:gd name="f275" fmla="*/ f186 1 1560"/>
                <a:gd name="f276" fmla="*/ f187 1 2082"/>
                <a:gd name="f277" fmla="*/ f188 1 1560"/>
                <a:gd name="f278" fmla="*/ f189 1 2082"/>
                <a:gd name="f279" fmla="*/ f190 1 2082"/>
                <a:gd name="f280" fmla="*/ f191 1 1560"/>
                <a:gd name="f281" fmla="*/ f192 1 2082"/>
                <a:gd name="f282" fmla="*/ f193 1 1560"/>
                <a:gd name="f283" fmla="*/ f194 1 2082"/>
                <a:gd name="f284" fmla="*/ f195 1 1560"/>
                <a:gd name="f285" fmla="*/ f196 1 2082"/>
                <a:gd name="f286" fmla="*/ f197 1 1560"/>
                <a:gd name="f287" fmla="*/ f198 1 2082"/>
                <a:gd name="f288" fmla="*/ f199 1 1560"/>
                <a:gd name="f289" fmla="*/ f200 1 1560"/>
                <a:gd name="f290" fmla="*/ f201 1 2082"/>
                <a:gd name="f291" fmla="*/ f202 1 1560"/>
                <a:gd name="f292" fmla="*/ f203 1 2082"/>
                <a:gd name="f293" fmla="*/ f204 1 1560"/>
                <a:gd name="f294" fmla="*/ f205 1 2082"/>
                <a:gd name="f295" fmla="*/ f206 1 2082"/>
                <a:gd name="f296" fmla="*/ f207 1 1560"/>
                <a:gd name="f297" fmla="*/ f208 1 2082"/>
                <a:gd name="f298" fmla="*/ f209 1 1560"/>
                <a:gd name="f299" fmla="*/ f210 1 2082"/>
                <a:gd name="f300" fmla="*/ f211 1 1560"/>
                <a:gd name="f301" fmla="*/ f212 1 2082"/>
                <a:gd name="f302" fmla="*/ f213 1 1560"/>
                <a:gd name="f303" fmla="*/ f214 1 2082"/>
                <a:gd name="f304" fmla="*/ f215 1 1560"/>
                <a:gd name="f305" fmla="*/ f216 1 2082"/>
                <a:gd name="f306" fmla="*/ f217 1 1560"/>
                <a:gd name="f307" fmla="*/ f218 1 2082"/>
                <a:gd name="f308" fmla="*/ f219 1 1560"/>
                <a:gd name="f309" fmla="*/ f220 1 2082"/>
                <a:gd name="f310" fmla="*/ f221 1 1560"/>
                <a:gd name="f311" fmla="*/ f222 1 2082"/>
                <a:gd name="f312" fmla="*/ f223 1 1560"/>
                <a:gd name="f313" fmla="*/ 0 1 f134"/>
                <a:gd name="f314" fmla="*/ f6 1 f134"/>
                <a:gd name="f315" fmla="*/ 0 1 f135"/>
                <a:gd name="f316" fmla="*/ f7 1 f135"/>
                <a:gd name="f317" fmla="+- f224 0 f1"/>
                <a:gd name="f318" fmla="*/ f225 1 f134"/>
                <a:gd name="f319" fmla="*/ f226 1 f135"/>
                <a:gd name="f320" fmla="*/ f227 1 f134"/>
                <a:gd name="f321" fmla="*/ f228 1 f135"/>
                <a:gd name="f322" fmla="*/ f229 1 f134"/>
                <a:gd name="f323" fmla="*/ f230 1 f135"/>
                <a:gd name="f324" fmla="*/ f231 1 f134"/>
                <a:gd name="f325" fmla="*/ f232 1 f135"/>
                <a:gd name="f326" fmla="*/ f233 1 f134"/>
                <a:gd name="f327" fmla="*/ f234 1 f135"/>
                <a:gd name="f328" fmla="*/ f235 1 f134"/>
                <a:gd name="f329" fmla="*/ f236 1 f135"/>
                <a:gd name="f330" fmla="*/ f237 1 f134"/>
                <a:gd name="f331" fmla="*/ f238 1 f135"/>
                <a:gd name="f332" fmla="*/ f239 1 f134"/>
                <a:gd name="f333" fmla="*/ f240 1 f135"/>
                <a:gd name="f334" fmla="*/ f241 1 f134"/>
                <a:gd name="f335" fmla="*/ f242 1 f135"/>
                <a:gd name="f336" fmla="*/ f243 1 f134"/>
                <a:gd name="f337" fmla="*/ f244 1 f135"/>
                <a:gd name="f338" fmla="*/ f245 1 f134"/>
                <a:gd name="f339" fmla="*/ f246 1 f135"/>
                <a:gd name="f340" fmla="*/ f247 1 f134"/>
                <a:gd name="f341" fmla="*/ f248 1 f135"/>
                <a:gd name="f342" fmla="*/ f249 1 f134"/>
                <a:gd name="f343" fmla="*/ f250 1 f135"/>
                <a:gd name="f344" fmla="*/ f251 1 f134"/>
                <a:gd name="f345" fmla="*/ f252 1 f135"/>
                <a:gd name="f346" fmla="*/ f253 1 f134"/>
                <a:gd name="f347" fmla="*/ f254 1 f135"/>
                <a:gd name="f348" fmla="*/ f255 1 f134"/>
                <a:gd name="f349" fmla="*/ f256 1 f135"/>
                <a:gd name="f350" fmla="*/ f257 1 f134"/>
                <a:gd name="f351" fmla="*/ f258 1 f135"/>
                <a:gd name="f352" fmla="*/ f259 1 f134"/>
                <a:gd name="f353" fmla="*/ f260 1 f135"/>
                <a:gd name="f354" fmla="*/ f261 1 f134"/>
                <a:gd name="f355" fmla="*/ f262 1 f135"/>
                <a:gd name="f356" fmla="*/ f263 1 f134"/>
                <a:gd name="f357" fmla="*/ f264 1 f135"/>
                <a:gd name="f358" fmla="*/ f265 1 f135"/>
                <a:gd name="f359" fmla="*/ f266 1 f135"/>
                <a:gd name="f360" fmla="*/ f267 1 f134"/>
                <a:gd name="f361" fmla="*/ f268 1 f135"/>
                <a:gd name="f362" fmla="*/ f269 1 f134"/>
                <a:gd name="f363" fmla="*/ f270 1 f135"/>
                <a:gd name="f364" fmla="*/ f271 1 f134"/>
                <a:gd name="f365" fmla="*/ f272 1 f134"/>
                <a:gd name="f366" fmla="*/ f273 1 f135"/>
                <a:gd name="f367" fmla="*/ f274 1 f134"/>
                <a:gd name="f368" fmla="*/ f275 1 f135"/>
                <a:gd name="f369" fmla="*/ f276 1 f134"/>
                <a:gd name="f370" fmla="*/ f277 1 f135"/>
                <a:gd name="f371" fmla="*/ f278 1 f134"/>
                <a:gd name="f372" fmla="*/ f279 1 f134"/>
                <a:gd name="f373" fmla="*/ f280 1 f135"/>
                <a:gd name="f374" fmla="*/ f281 1 f134"/>
                <a:gd name="f375" fmla="*/ f282 1 f135"/>
                <a:gd name="f376" fmla="*/ f283 1 f134"/>
                <a:gd name="f377" fmla="*/ f284 1 f135"/>
                <a:gd name="f378" fmla="*/ f285 1 f134"/>
                <a:gd name="f379" fmla="*/ f286 1 f135"/>
                <a:gd name="f380" fmla="*/ f287 1 f134"/>
                <a:gd name="f381" fmla="*/ f288 1 f135"/>
                <a:gd name="f382" fmla="*/ f289 1 f135"/>
                <a:gd name="f383" fmla="*/ f290 1 f134"/>
                <a:gd name="f384" fmla="*/ f291 1 f135"/>
                <a:gd name="f385" fmla="*/ f292 1 f134"/>
                <a:gd name="f386" fmla="*/ f293 1 f135"/>
                <a:gd name="f387" fmla="*/ f294 1 f134"/>
                <a:gd name="f388" fmla="*/ f295 1 f134"/>
                <a:gd name="f389" fmla="*/ f296 1 f135"/>
                <a:gd name="f390" fmla="*/ f297 1 f134"/>
                <a:gd name="f391" fmla="*/ f298 1 f135"/>
                <a:gd name="f392" fmla="*/ f299 1 f134"/>
                <a:gd name="f393" fmla="*/ f300 1 f135"/>
                <a:gd name="f394" fmla="*/ f301 1 f134"/>
                <a:gd name="f395" fmla="*/ f302 1 f135"/>
                <a:gd name="f396" fmla="*/ f303 1 f134"/>
                <a:gd name="f397" fmla="*/ f304 1 f135"/>
                <a:gd name="f398" fmla="*/ f305 1 f134"/>
                <a:gd name="f399" fmla="*/ f306 1 f135"/>
                <a:gd name="f400" fmla="*/ f307 1 f134"/>
                <a:gd name="f401" fmla="*/ f308 1 f135"/>
                <a:gd name="f402" fmla="*/ f309 1 f134"/>
                <a:gd name="f403" fmla="*/ f310 1 f135"/>
                <a:gd name="f404" fmla="*/ f311 1 f134"/>
                <a:gd name="f405" fmla="*/ f312 1 f135"/>
                <a:gd name="f406" fmla="*/ f313 f129 1"/>
                <a:gd name="f407" fmla="*/ f314 f129 1"/>
                <a:gd name="f408" fmla="*/ f316 f130 1"/>
                <a:gd name="f409" fmla="*/ f315 f130 1"/>
                <a:gd name="f410" fmla="*/ f318 f129 1"/>
                <a:gd name="f411" fmla="*/ f319 f130 1"/>
                <a:gd name="f412" fmla="*/ f320 f129 1"/>
                <a:gd name="f413" fmla="*/ f321 f130 1"/>
                <a:gd name="f414" fmla="*/ f322 f129 1"/>
                <a:gd name="f415" fmla="*/ f323 f130 1"/>
                <a:gd name="f416" fmla="*/ f324 f129 1"/>
                <a:gd name="f417" fmla="*/ f325 f130 1"/>
                <a:gd name="f418" fmla="*/ f326 f129 1"/>
                <a:gd name="f419" fmla="*/ f327 f130 1"/>
                <a:gd name="f420" fmla="*/ f328 f129 1"/>
                <a:gd name="f421" fmla="*/ f329 f130 1"/>
                <a:gd name="f422" fmla="*/ f330 f129 1"/>
                <a:gd name="f423" fmla="*/ f331 f130 1"/>
                <a:gd name="f424" fmla="*/ f332 f129 1"/>
                <a:gd name="f425" fmla="*/ f333 f130 1"/>
                <a:gd name="f426" fmla="*/ f334 f129 1"/>
                <a:gd name="f427" fmla="*/ f335 f130 1"/>
                <a:gd name="f428" fmla="*/ f336 f129 1"/>
                <a:gd name="f429" fmla="*/ f337 f130 1"/>
                <a:gd name="f430" fmla="*/ f338 f129 1"/>
                <a:gd name="f431" fmla="*/ f339 f130 1"/>
                <a:gd name="f432" fmla="*/ f340 f129 1"/>
                <a:gd name="f433" fmla="*/ f341 f130 1"/>
                <a:gd name="f434" fmla="*/ f342 f129 1"/>
                <a:gd name="f435" fmla="*/ f343 f130 1"/>
                <a:gd name="f436" fmla="*/ f344 f129 1"/>
                <a:gd name="f437" fmla="*/ f345 f130 1"/>
                <a:gd name="f438" fmla="*/ f346 f129 1"/>
                <a:gd name="f439" fmla="*/ f347 f130 1"/>
                <a:gd name="f440" fmla="*/ f348 f129 1"/>
                <a:gd name="f441" fmla="*/ f349 f130 1"/>
                <a:gd name="f442" fmla="*/ f350 f129 1"/>
                <a:gd name="f443" fmla="*/ f351 f130 1"/>
                <a:gd name="f444" fmla="*/ f352 f129 1"/>
                <a:gd name="f445" fmla="*/ f353 f130 1"/>
                <a:gd name="f446" fmla="*/ f354 f129 1"/>
                <a:gd name="f447" fmla="*/ f355 f130 1"/>
                <a:gd name="f448" fmla="*/ f356 f129 1"/>
                <a:gd name="f449" fmla="*/ f357 f130 1"/>
                <a:gd name="f450" fmla="*/ f358 f130 1"/>
                <a:gd name="f451" fmla="*/ f359 f130 1"/>
                <a:gd name="f452" fmla="*/ f360 f129 1"/>
                <a:gd name="f453" fmla="*/ f361 f130 1"/>
                <a:gd name="f454" fmla="*/ f362 f129 1"/>
                <a:gd name="f455" fmla="*/ f363 f130 1"/>
                <a:gd name="f456" fmla="*/ f364 f129 1"/>
                <a:gd name="f457" fmla="*/ f365 f129 1"/>
                <a:gd name="f458" fmla="*/ f366 f130 1"/>
                <a:gd name="f459" fmla="*/ f367 f129 1"/>
                <a:gd name="f460" fmla="*/ f368 f130 1"/>
                <a:gd name="f461" fmla="*/ f369 f129 1"/>
                <a:gd name="f462" fmla="*/ f370 f130 1"/>
                <a:gd name="f463" fmla="*/ f371 f129 1"/>
                <a:gd name="f464" fmla="*/ f372 f129 1"/>
                <a:gd name="f465" fmla="*/ f373 f130 1"/>
                <a:gd name="f466" fmla="*/ f374 f129 1"/>
                <a:gd name="f467" fmla="*/ f375 f130 1"/>
                <a:gd name="f468" fmla="*/ f376 f129 1"/>
                <a:gd name="f469" fmla="*/ f377 f130 1"/>
                <a:gd name="f470" fmla="*/ f378 f129 1"/>
                <a:gd name="f471" fmla="*/ f379 f130 1"/>
                <a:gd name="f472" fmla="*/ f380 f129 1"/>
                <a:gd name="f473" fmla="*/ f381 f130 1"/>
                <a:gd name="f474" fmla="*/ f382 f130 1"/>
                <a:gd name="f475" fmla="*/ f383 f129 1"/>
                <a:gd name="f476" fmla="*/ f384 f130 1"/>
                <a:gd name="f477" fmla="*/ f385 f129 1"/>
                <a:gd name="f478" fmla="*/ f386 f130 1"/>
                <a:gd name="f479" fmla="*/ f387 f129 1"/>
                <a:gd name="f480" fmla="*/ f388 f129 1"/>
                <a:gd name="f481" fmla="*/ f389 f130 1"/>
                <a:gd name="f482" fmla="*/ f390 f129 1"/>
                <a:gd name="f483" fmla="*/ f391 f130 1"/>
                <a:gd name="f484" fmla="*/ f392 f129 1"/>
                <a:gd name="f485" fmla="*/ f393 f130 1"/>
                <a:gd name="f486" fmla="*/ f394 f129 1"/>
                <a:gd name="f487" fmla="*/ f395 f130 1"/>
                <a:gd name="f488" fmla="*/ f396 f129 1"/>
                <a:gd name="f489" fmla="*/ f397 f130 1"/>
                <a:gd name="f490" fmla="*/ f398 f129 1"/>
                <a:gd name="f491" fmla="*/ f399 f130 1"/>
                <a:gd name="f492" fmla="*/ f400 f129 1"/>
                <a:gd name="f493" fmla="*/ f401 f130 1"/>
                <a:gd name="f494" fmla="*/ f402 f129 1"/>
                <a:gd name="f495" fmla="*/ f403 f130 1"/>
                <a:gd name="f496" fmla="*/ f404 f129 1"/>
                <a:gd name="f497" fmla="*/ f405 f1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7">
                  <a:pos x="f410" y="f411"/>
                </a:cxn>
                <a:cxn ang="f317">
                  <a:pos x="f412" y="f413"/>
                </a:cxn>
                <a:cxn ang="f317">
                  <a:pos x="f414" y="f415"/>
                </a:cxn>
                <a:cxn ang="f317">
                  <a:pos x="f416" y="f417"/>
                </a:cxn>
                <a:cxn ang="f317">
                  <a:pos x="f418" y="f419"/>
                </a:cxn>
                <a:cxn ang="f317">
                  <a:pos x="f420" y="f421"/>
                </a:cxn>
                <a:cxn ang="f317">
                  <a:pos x="f422" y="f423"/>
                </a:cxn>
                <a:cxn ang="f317">
                  <a:pos x="f424" y="f425"/>
                </a:cxn>
                <a:cxn ang="f317">
                  <a:pos x="f426" y="f427"/>
                </a:cxn>
                <a:cxn ang="f317">
                  <a:pos x="f428" y="f429"/>
                </a:cxn>
                <a:cxn ang="f317">
                  <a:pos x="f430" y="f431"/>
                </a:cxn>
                <a:cxn ang="f317">
                  <a:pos x="f432" y="f433"/>
                </a:cxn>
                <a:cxn ang="f317">
                  <a:pos x="f434" y="f435"/>
                </a:cxn>
                <a:cxn ang="f317">
                  <a:pos x="f436" y="f437"/>
                </a:cxn>
                <a:cxn ang="f317">
                  <a:pos x="f438" y="f439"/>
                </a:cxn>
                <a:cxn ang="f317">
                  <a:pos x="f440" y="f441"/>
                </a:cxn>
                <a:cxn ang="f317">
                  <a:pos x="f442" y="f443"/>
                </a:cxn>
                <a:cxn ang="f317">
                  <a:pos x="f444" y="f445"/>
                </a:cxn>
                <a:cxn ang="f317">
                  <a:pos x="f446" y="f447"/>
                </a:cxn>
                <a:cxn ang="f317">
                  <a:pos x="f448" y="f449"/>
                </a:cxn>
                <a:cxn ang="f317">
                  <a:pos x="f410" y="f450"/>
                </a:cxn>
                <a:cxn ang="f317">
                  <a:pos x="f434" y="f450"/>
                </a:cxn>
                <a:cxn ang="f317">
                  <a:pos x="f432" y="f449"/>
                </a:cxn>
                <a:cxn ang="f317">
                  <a:pos x="f430" y="f447"/>
                </a:cxn>
                <a:cxn ang="f317">
                  <a:pos x="f428" y="f445"/>
                </a:cxn>
                <a:cxn ang="f317">
                  <a:pos x="f426" y="f443"/>
                </a:cxn>
                <a:cxn ang="f317">
                  <a:pos x="f424" y="f441"/>
                </a:cxn>
                <a:cxn ang="f317">
                  <a:pos x="f422" y="f439"/>
                </a:cxn>
                <a:cxn ang="f317">
                  <a:pos x="f438" y="f451"/>
                </a:cxn>
                <a:cxn ang="f317">
                  <a:pos x="f452" y="f453"/>
                </a:cxn>
                <a:cxn ang="f317">
                  <a:pos x="f454" y="f455"/>
                </a:cxn>
                <a:cxn ang="f317">
                  <a:pos x="f456" y="f441"/>
                </a:cxn>
                <a:cxn ang="f317">
                  <a:pos x="f457" y="f458"/>
                </a:cxn>
                <a:cxn ang="f317">
                  <a:pos x="f459" y="f460"/>
                </a:cxn>
                <a:cxn ang="f317">
                  <a:pos x="f461" y="f462"/>
                </a:cxn>
                <a:cxn ang="f317">
                  <a:pos x="f463" y="f411"/>
                </a:cxn>
                <a:cxn ang="f317">
                  <a:pos x="f464" y="f465"/>
                </a:cxn>
                <a:cxn ang="f317">
                  <a:pos x="f466" y="f467"/>
                </a:cxn>
                <a:cxn ang="f317">
                  <a:pos x="f468" y="f417"/>
                </a:cxn>
                <a:cxn ang="f317">
                  <a:pos x="f428" y="f469"/>
                </a:cxn>
                <a:cxn ang="f317">
                  <a:pos x="f470" y="f471"/>
                </a:cxn>
                <a:cxn ang="f317">
                  <a:pos x="f472" y="f473"/>
                </a:cxn>
                <a:cxn ang="f317">
                  <a:pos x="f422" y="f474"/>
                </a:cxn>
                <a:cxn ang="f317">
                  <a:pos x="f475" y="f476"/>
                </a:cxn>
                <a:cxn ang="f317">
                  <a:pos x="f477" y="f478"/>
                </a:cxn>
                <a:cxn ang="f317">
                  <a:pos x="f479" y="f425"/>
                </a:cxn>
                <a:cxn ang="f317">
                  <a:pos x="f480" y="f481"/>
                </a:cxn>
                <a:cxn ang="f317">
                  <a:pos x="f482" y="f483"/>
                </a:cxn>
                <a:cxn ang="f317">
                  <a:pos x="f484" y="f485"/>
                </a:cxn>
                <a:cxn ang="f317">
                  <a:pos x="f486" y="f487"/>
                </a:cxn>
                <a:cxn ang="f317">
                  <a:pos x="f488" y="f489"/>
                </a:cxn>
                <a:cxn ang="f317">
                  <a:pos x="f490" y="f491"/>
                </a:cxn>
                <a:cxn ang="f317">
                  <a:pos x="f492" y="f493"/>
                </a:cxn>
                <a:cxn ang="f317">
                  <a:pos x="f494" y="f495"/>
                </a:cxn>
                <a:cxn ang="f317">
                  <a:pos x="f496" y="f497"/>
                </a:cxn>
                <a:cxn ang="f317">
                  <a:pos x="f438" y="f451"/>
                </a:cxn>
              </a:cxnLst>
              <a:rect l="f406" t="f409" r="f407" b="f408"/>
              <a:pathLst>
                <a:path w="2082" h="1560">
                  <a:moveTo>
                    <a:pt x="f8" y="f9"/>
                  </a:moveTo>
                  <a:lnTo>
                    <a:pt x="f8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2"/>
                  </a:lnTo>
                  <a:lnTo>
                    <a:pt x="f34" y="f30"/>
                  </a:lnTo>
                  <a:lnTo>
                    <a:pt x="f35" y="f28"/>
                  </a:lnTo>
                  <a:lnTo>
                    <a:pt x="f36" y="f26"/>
                  </a:lnTo>
                  <a:lnTo>
                    <a:pt x="f37" y="f24"/>
                  </a:lnTo>
                  <a:lnTo>
                    <a:pt x="f38" y="f22"/>
                  </a:lnTo>
                  <a:lnTo>
                    <a:pt x="f39" y="f20"/>
                  </a:lnTo>
                  <a:lnTo>
                    <a:pt x="f40" y="f18"/>
                  </a:lnTo>
                  <a:lnTo>
                    <a:pt x="f41" y="f16"/>
                  </a:lnTo>
                  <a:lnTo>
                    <a:pt x="f42" y="f14"/>
                  </a:lnTo>
                  <a:lnTo>
                    <a:pt x="f43" y="f12"/>
                  </a:lnTo>
                  <a:lnTo>
                    <a:pt x="f44" y="f10"/>
                  </a:lnTo>
                  <a:lnTo>
                    <a:pt x="f44" y="f9"/>
                  </a:lnTo>
                  <a:lnTo>
                    <a:pt x="f45" y="f46"/>
                  </a:lnTo>
                  <a:lnTo>
                    <a:pt x="f47" y="f46"/>
                  </a:lnTo>
                  <a:lnTo>
                    <a:pt x="f8" y="f9"/>
                  </a:lnTo>
                  <a:close/>
                  <a:moveTo>
                    <a:pt x="f31" y="f8"/>
                  </a:moveTo>
                  <a:lnTo>
                    <a:pt x="f29" y="f11"/>
                  </a:lnTo>
                  <a:lnTo>
                    <a:pt x="f27" y="f48"/>
                  </a:lnTo>
                  <a:lnTo>
                    <a:pt x="f25" y="f15"/>
                  </a:lnTo>
                  <a:lnTo>
                    <a:pt x="f23" y="f49"/>
                  </a:lnTo>
                  <a:lnTo>
                    <a:pt x="f21" y="f50"/>
                  </a:lnTo>
                  <a:lnTo>
                    <a:pt x="f19" y="f51"/>
                  </a:lnTo>
                  <a:lnTo>
                    <a:pt x="f17" y="f52"/>
                  </a:lnTo>
                  <a:lnTo>
                    <a:pt x="f15" y="f53"/>
                  </a:lnTo>
                  <a:lnTo>
                    <a:pt x="f13" y="f54"/>
                  </a:lnTo>
                  <a:lnTo>
                    <a:pt x="f11" y="f55"/>
                  </a:lnTo>
                  <a:lnTo>
                    <a:pt x="f8" y="f31"/>
                  </a:lnTo>
                  <a:lnTo>
                    <a:pt x="f8" y="f56"/>
                  </a:lnTo>
                  <a:lnTo>
                    <a:pt x="f57" y="f58"/>
                  </a:lnTo>
                  <a:lnTo>
                    <a:pt x="f44" y="f56"/>
                  </a:lnTo>
                  <a:lnTo>
                    <a:pt x="f44" y="f31"/>
                  </a:lnTo>
                  <a:lnTo>
                    <a:pt x="f43" y="f55"/>
                  </a:lnTo>
                  <a:lnTo>
                    <a:pt x="f42" y="f54"/>
                  </a:lnTo>
                  <a:lnTo>
                    <a:pt x="f41" y="f53"/>
                  </a:lnTo>
                  <a:lnTo>
                    <a:pt x="f40" y="f52"/>
                  </a:lnTo>
                  <a:lnTo>
                    <a:pt x="f39" y="f51"/>
                  </a:lnTo>
                  <a:lnTo>
                    <a:pt x="f38" y="f50"/>
                  </a:lnTo>
                  <a:lnTo>
                    <a:pt x="f37" y="f49"/>
                  </a:lnTo>
                  <a:lnTo>
                    <a:pt x="f36" y="f15"/>
                  </a:lnTo>
                  <a:lnTo>
                    <a:pt x="f35" y="f48"/>
                  </a:lnTo>
                  <a:lnTo>
                    <a:pt x="f34" y="f11"/>
                  </a:lnTo>
                  <a:lnTo>
                    <a:pt x="f33" y="f8"/>
                  </a:lnTo>
                  <a:lnTo>
                    <a:pt x="f31" y="f8"/>
                  </a:lnTo>
                  <a:close/>
                  <a:moveTo>
                    <a:pt x="f31" y="f5"/>
                  </a:moveTo>
                  <a:lnTo>
                    <a:pt x="f33" y="f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48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6" y="f31"/>
                  </a:lnTo>
                  <a:lnTo>
                    <a:pt x="f6" y="f10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22"/>
                  </a:lnTo>
                  <a:lnTo>
                    <a:pt x="f68" y="f91"/>
                  </a:lnTo>
                  <a:lnTo>
                    <a:pt x="f39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33" y="f7"/>
                  </a:lnTo>
                  <a:lnTo>
                    <a:pt x="f31" y="f7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28"/>
                  </a:lnTo>
                  <a:lnTo>
                    <a:pt x="f112" y="f91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5" y="f10"/>
                  </a:lnTo>
                  <a:lnTo>
                    <a:pt x="f5" y="f31"/>
                  </a:lnTo>
                  <a:lnTo>
                    <a:pt x="f121" y="f123"/>
                  </a:lnTo>
                  <a:lnTo>
                    <a:pt x="f119" y="f124"/>
                  </a:lnTo>
                  <a:lnTo>
                    <a:pt x="f117" y="f125"/>
                  </a:lnTo>
                  <a:lnTo>
                    <a:pt x="f115" y="f126"/>
                  </a:lnTo>
                  <a:lnTo>
                    <a:pt x="f113" y="f127"/>
                  </a:lnTo>
                  <a:lnTo>
                    <a:pt x="f112" y="f69"/>
                  </a:lnTo>
                  <a:lnTo>
                    <a:pt x="f111" y="f48"/>
                  </a:lnTo>
                  <a:lnTo>
                    <a:pt x="f109" y="f66"/>
                  </a:lnTo>
                  <a:lnTo>
                    <a:pt x="f107" y="f64"/>
                  </a:lnTo>
                  <a:lnTo>
                    <a:pt x="f105" y="f62"/>
                  </a:lnTo>
                  <a:lnTo>
                    <a:pt x="f103" y="f60"/>
                  </a:lnTo>
                  <a:lnTo>
                    <a:pt x="f31" y="f5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</a:ln>
          </p:spPr>
          <p:txBody>
            <a:bodyPr lIns="0" tIns="0" rIns="0" bIns="0"/>
            <a:lstStyle/>
            <a:p>
              <a:endParaRPr lang="fr-FR" dirty="0"/>
            </a:p>
          </p:txBody>
        </p:sp>
        <p:sp>
          <p:nvSpPr>
            <p:cNvPr id="48" name="Forme libre 3">
              <a:extLst>
                <a:ext uri="{FF2B5EF4-FFF2-40B4-BE49-F238E27FC236}">
                  <a16:creationId xmlns:a16="http://schemas.microsoft.com/office/drawing/2014/main" id="{5E1BB426-1955-48CE-856D-0A3CE323599F}"/>
                </a:ext>
              </a:extLst>
            </p:cNvPr>
            <p:cNvSpPr/>
            <p:nvPr/>
          </p:nvSpPr>
          <p:spPr>
            <a:xfrm>
              <a:off x="0" y="0"/>
              <a:ext cx="329184" cy="3291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24"/>
                <a:gd name="f7" fmla="val 1662"/>
                <a:gd name="f8" fmla="val 52"/>
                <a:gd name="f9" fmla="val 1560"/>
                <a:gd name="f10" fmla="val 55"/>
                <a:gd name="f11" fmla="val 1460"/>
                <a:gd name="f12" fmla="val 65"/>
                <a:gd name="f13" fmla="val 1362"/>
                <a:gd name="f14" fmla="val 80"/>
                <a:gd name="f15" fmla="val 1265"/>
                <a:gd name="f16" fmla="val 101"/>
                <a:gd name="f17" fmla="val 1172"/>
                <a:gd name="f18" fmla="val 128"/>
                <a:gd name="f19" fmla="val 1080"/>
                <a:gd name="f20" fmla="val 161"/>
                <a:gd name="f21" fmla="val 991"/>
                <a:gd name="f22" fmla="val 199"/>
                <a:gd name="f23" fmla="val 905"/>
                <a:gd name="f24" fmla="val 240"/>
                <a:gd name="f25" fmla="val 822"/>
                <a:gd name="f26" fmla="val 289"/>
                <a:gd name="f27" fmla="val 743"/>
                <a:gd name="f28" fmla="val 341"/>
                <a:gd name="f29" fmla="val 666"/>
                <a:gd name="f30" fmla="val 398"/>
                <a:gd name="f31" fmla="val 593"/>
                <a:gd name="f32" fmla="val 458"/>
                <a:gd name="f33" fmla="val 524"/>
                <a:gd name="f34" fmla="val 523"/>
                <a:gd name="f35" fmla="val 459"/>
                <a:gd name="f36" fmla="val 592"/>
                <a:gd name="f37" fmla="val 397"/>
                <a:gd name="f38" fmla="val 742"/>
                <a:gd name="f39" fmla="val 288"/>
                <a:gd name="f40" fmla="val 241"/>
                <a:gd name="f41" fmla="val 906"/>
                <a:gd name="f42" fmla="val 198"/>
                <a:gd name="f43" fmla="val 102"/>
                <a:gd name="f44" fmla="val 1266"/>
                <a:gd name="f45" fmla="val 56"/>
                <a:gd name="f46" fmla="val 53"/>
                <a:gd name="f47" fmla="val 1764"/>
                <a:gd name="f48" fmla="val 1864"/>
                <a:gd name="f49" fmla="val 1962"/>
                <a:gd name="f50" fmla="val 2059"/>
                <a:gd name="f51" fmla="val 2152"/>
                <a:gd name="f52" fmla="val 2244"/>
                <a:gd name="f53" fmla="val 2333"/>
                <a:gd name="f54" fmla="val 2419"/>
                <a:gd name="f55" fmla="val 2502"/>
                <a:gd name="f56" fmla="val 2581"/>
                <a:gd name="f57" fmla="val 2658"/>
                <a:gd name="f58" fmla="val 2731"/>
                <a:gd name="f59" fmla="val 2800"/>
                <a:gd name="f60" fmla="val 2865"/>
                <a:gd name="f61" fmla="val 2927"/>
                <a:gd name="f62" fmla="val 2983"/>
                <a:gd name="f63" fmla="val 3036"/>
                <a:gd name="f64" fmla="val 3083"/>
                <a:gd name="f65" fmla="val 3126"/>
                <a:gd name="f66" fmla="val 3163"/>
                <a:gd name="f67" fmla="val 3196"/>
                <a:gd name="f68" fmla="val 3222"/>
                <a:gd name="f69" fmla="val 3244"/>
                <a:gd name="f70" fmla="val 3259"/>
                <a:gd name="f71" fmla="val 3268"/>
                <a:gd name="f72" fmla="val 3271"/>
                <a:gd name="f73" fmla="val 2058"/>
                <a:gd name="f74" fmla="val 2418"/>
                <a:gd name="f75" fmla="val 2582"/>
                <a:gd name="f76" fmla="val 2732"/>
                <a:gd name="f77" fmla="val 2801"/>
                <a:gd name="f78" fmla="val 2866"/>
                <a:gd name="f79" fmla="val 2926"/>
                <a:gd name="f80" fmla="val 3035"/>
                <a:gd name="f81" fmla="val 3084"/>
                <a:gd name="f82" fmla="val 3125"/>
                <a:gd name="f83" fmla="val 3223"/>
                <a:gd name="f84" fmla="val 3269"/>
                <a:gd name="f85" fmla="val 3272"/>
                <a:gd name="f86" fmla="val 1767"/>
                <a:gd name="f87" fmla="val 3"/>
                <a:gd name="f88" fmla="val 1871"/>
                <a:gd name="f89" fmla="val 12"/>
                <a:gd name="f90" fmla="val 1972"/>
                <a:gd name="f91" fmla="val 29"/>
                <a:gd name="f92" fmla="val 2072"/>
                <a:gd name="f93" fmla="val 51"/>
                <a:gd name="f94" fmla="val 2168"/>
                <a:gd name="f95" fmla="val 78"/>
                <a:gd name="f96" fmla="val 2262"/>
                <a:gd name="f97" fmla="val 112"/>
                <a:gd name="f98" fmla="val 2355"/>
                <a:gd name="f99" fmla="val 150"/>
                <a:gd name="f100" fmla="val 2444"/>
                <a:gd name="f101" fmla="val 194"/>
                <a:gd name="f102" fmla="val 2529"/>
                <a:gd name="f103" fmla="val 244"/>
                <a:gd name="f104" fmla="val 2611"/>
                <a:gd name="f105" fmla="val 297"/>
                <a:gd name="f106" fmla="val 2691"/>
                <a:gd name="f107" fmla="val 356"/>
                <a:gd name="f108" fmla="val 2766"/>
                <a:gd name="f109" fmla="val 420"/>
                <a:gd name="f110" fmla="val 2837"/>
                <a:gd name="f111" fmla="val 487"/>
                <a:gd name="f112" fmla="val 2904"/>
                <a:gd name="f113" fmla="val 558"/>
                <a:gd name="f114" fmla="val 2968"/>
                <a:gd name="f115" fmla="val 633"/>
                <a:gd name="f116" fmla="val 3027"/>
                <a:gd name="f117" fmla="val 713"/>
                <a:gd name="f118" fmla="val 3080"/>
                <a:gd name="f119" fmla="val 795"/>
                <a:gd name="f120" fmla="val 3130"/>
                <a:gd name="f121" fmla="val 880"/>
                <a:gd name="f122" fmla="val 3174"/>
                <a:gd name="f123" fmla="val 969"/>
                <a:gd name="f124" fmla="val 3212"/>
                <a:gd name="f125" fmla="val 1062"/>
                <a:gd name="f126" fmla="val 3246"/>
                <a:gd name="f127" fmla="val 1156"/>
                <a:gd name="f128" fmla="val 3273"/>
                <a:gd name="f129" fmla="val 1252"/>
                <a:gd name="f130" fmla="val 3295"/>
                <a:gd name="f131" fmla="val 1352"/>
                <a:gd name="f132" fmla="val 3312"/>
                <a:gd name="f133" fmla="val 1453"/>
                <a:gd name="f134" fmla="val 3321"/>
                <a:gd name="f135" fmla="val 1557"/>
                <a:gd name="f136" fmla="val 1870"/>
                <a:gd name="f137" fmla="val 2071"/>
                <a:gd name="f138" fmla="val 2169"/>
                <a:gd name="f139" fmla="val 2263"/>
                <a:gd name="f140" fmla="val 2443"/>
                <a:gd name="f141" fmla="val 2612"/>
                <a:gd name="f142" fmla="val 2765"/>
                <a:gd name="f143" fmla="val 2838"/>
                <a:gd name="f144" fmla="val 2905"/>
                <a:gd name="f145" fmla="val 3026"/>
                <a:gd name="f146" fmla="val 3081"/>
                <a:gd name="f147" fmla="val 3213"/>
                <a:gd name="f148" fmla="val 3311"/>
                <a:gd name="f149" fmla="val 1454"/>
                <a:gd name="f150" fmla="val 1253"/>
                <a:gd name="f151" fmla="val 1155"/>
                <a:gd name="f152" fmla="val 1061"/>
                <a:gd name="f153" fmla="val 881"/>
                <a:gd name="f154" fmla="val 712"/>
                <a:gd name="f155" fmla="val 559"/>
                <a:gd name="f156" fmla="val 486"/>
                <a:gd name="f157" fmla="val 419"/>
                <a:gd name="f158" fmla="val 298"/>
                <a:gd name="f159" fmla="val 243"/>
                <a:gd name="f160" fmla="val 111"/>
                <a:gd name="f161" fmla="val 13"/>
                <a:gd name="f162" fmla="+- 0 0 -90"/>
                <a:gd name="f163" fmla="*/ f3 1 3324"/>
                <a:gd name="f164" fmla="*/ f4 1 3324"/>
                <a:gd name="f165" fmla="+- f6 0 f5"/>
                <a:gd name="f166" fmla="*/ f162 f0 1"/>
                <a:gd name="f167" fmla="*/ f165 1 3324"/>
                <a:gd name="f168" fmla="*/ 1362 f165 1"/>
                <a:gd name="f169" fmla="*/ 80 f165 1"/>
                <a:gd name="f170" fmla="*/ 991 f165 1"/>
                <a:gd name="f171" fmla="*/ 199 f165 1"/>
                <a:gd name="f172" fmla="*/ 666 f165 1"/>
                <a:gd name="f173" fmla="*/ 398 f165 1"/>
                <a:gd name="f174" fmla="*/ 397 f165 1"/>
                <a:gd name="f175" fmla="*/ 198 f165 1"/>
                <a:gd name="f176" fmla="*/ 56 f165 1"/>
                <a:gd name="f177" fmla="*/ 1764 f165 1"/>
                <a:gd name="f178" fmla="*/ 128 f165 1"/>
                <a:gd name="f179" fmla="*/ 2152 f165 1"/>
                <a:gd name="f180" fmla="*/ 288 f165 1"/>
                <a:gd name="f181" fmla="*/ 2502 f165 1"/>
                <a:gd name="f182" fmla="*/ 524 f165 1"/>
                <a:gd name="f183" fmla="*/ 2800 f165 1"/>
                <a:gd name="f184" fmla="*/ 822 f165 1"/>
                <a:gd name="f185" fmla="*/ 3036 f165 1"/>
                <a:gd name="f186" fmla="*/ 1172 f165 1"/>
                <a:gd name="f187" fmla="*/ 3196 f165 1"/>
                <a:gd name="f188" fmla="*/ 1560 f165 1"/>
                <a:gd name="f189" fmla="*/ 3268 f165 1"/>
                <a:gd name="f190" fmla="*/ 1962 f165 1"/>
                <a:gd name="f191" fmla="*/ 3244 f165 1"/>
                <a:gd name="f192" fmla="*/ 2333 f165 1"/>
                <a:gd name="f193" fmla="*/ 3126 f165 1"/>
                <a:gd name="f194" fmla="*/ 2658 f165 1"/>
                <a:gd name="f195" fmla="*/ 2927 f165 1"/>
                <a:gd name="f196" fmla="*/ 2926 f165 1"/>
                <a:gd name="f197" fmla="*/ 3125 f165 1"/>
                <a:gd name="f198" fmla="*/ 3269 f165 1"/>
                <a:gd name="f199" fmla="*/ 3035 f165 1"/>
                <a:gd name="f200" fmla="*/ 2801 f165 1"/>
                <a:gd name="f201" fmla="*/ 523 f165 1"/>
                <a:gd name="f202" fmla="*/ 289 f165 1"/>
                <a:gd name="f203" fmla="*/ 55 f165 1"/>
                <a:gd name="f204" fmla="*/ 1871 f165 1"/>
                <a:gd name="f205" fmla="*/ 12 f165 1"/>
                <a:gd name="f206" fmla="*/ 2262 f165 1"/>
                <a:gd name="f207" fmla="*/ 112 f165 1"/>
                <a:gd name="f208" fmla="*/ 2611 f165 1"/>
                <a:gd name="f209" fmla="*/ 297 f165 1"/>
                <a:gd name="f210" fmla="*/ 2904 f165 1"/>
                <a:gd name="f211" fmla="*/ 558 f165 1"/>
                <a:gd name="f212" fmla="*/ 3130 f165 1"/>
                <a:gd name="f213" fmla="*/ 880 f165 1"/>
                <a:gd name="f214" fmla="*/ 3273 f165 1"/>
                <a:gd name="f215" fmla="*/ 1252 f165 1"/>
                <a:gd name="f216" fmla="*/ 3324 f165 1"/>
                <a:gd name="f217" fmla="*/ 1662 f165 1"/>
                <a:gd name="f218" fmla="*/ 2071 f165 1"/>
                <a:gd name="f219" fmla="*/ 2443 f165 1"/>
                <a:gd name="f220" fmla="*/ 2765 f165 1"/>
                <a:gd name="f221" fmla="*/ 3026 f165 1"/>
                <a:gd name="f222" fmla="*/ 3213 f165 1"/>
                <a:gd name="f223" fmla="*/ 3311 f165 1"/>
                <a:gd name="f224" fmla="*/ 1454 f165 1"/>
                <a:gd name="f225" fmla="*/ 1061 f165 1"/>
                <a:gd name="f226" fmla="*/ 712 f165 1"/>
                <a:gd name="f227" fmla="*/ 419 f165 1"/>
                <a:gd name="f228" fmla="*/ 194 f165 1"/>
                <a:gd name="f229" fmla="*/ 51 f165 1"/>
                <a:gd name="f230" fmla="*/ 0 f165 1"/>
                <a:gd name="f231" fmla="*/ f166 1 f2"/>
                <a:gd name="f232" fmla="*/ f168 1 3324"/>
                <a:gd name="f233" fmla="*/ f169 1 3324"/>
                <a:gd name="f234" fmla="*/ f170 1 3324"/>
                <a:gd name="f235" fmla="*/ f171 1 3324"/>
                <a:gd name="f236" fmla="*/ f172 1 3324"/>
                <a:gd name="f237" fmla="*/ f173 1 3324"/>
                <a:gd name="f238" fmla="*/ f174 1 3324"/>
                <a:gd name="f239" fmla="*/ f175 1 3324"/>
                <a:gd name="f240" fmla="*/ f176 1 3324"/>
                <a:gd name="f241" fmla="*/ f177 1 3324"/>
                <a:gd name="f242" fmla="*/ f178 1 3324"/>
                <a:gd name="f243" fmla="*/ f179 1 3324"/>
                <a:gd name="f244" fmla="*/ f180 1 3324"/>
                <a:gd name="f245" fmla="*/ f181 1 3324"/>
                <a:gd name="f246" fmla="*/ f182 1 3324"/>
                <a:gd name="f247" fmla="*/ f183 1 3324"/>
                <a:gd name="f248" fmla="*/ f184 1 3324"/>
                <a:gd name="f249" fmla="*/ f185 1 3324"/>
                <a:gd name="f250" fmla="*/ f186 1 3324"/>
                <a:gd name="f251" fmla="*/ f187 1 3324"/>
                <a:gd name="f252" fmla="*/ f188 1 3324"/>
                <a:gd name="f253" fmla="*/ f189 1 3324"/>
                <a:gd name="f254" fmla="*/ f190 1 3324"/>
                <a:gd name="f255" fmla="*/ f191 1 3324"/>
                <a:gd name="f256" fmla="*/ f192 1 3324"/>
                <a:gd name="f257" fmla="*/ f193 1 3324"/>
                <a:gd name="f258" fmla="*/ f194 1 3324"/>
                <a:gd name="f259" fmla="*/ f195 1 3324"/>
                <a:gd name="f260" fmla="*/ f196 1 3324"/>
                <a:gd name="f261" fmla="*/ f197 1 3324"/>
                <a:gd name="f262" fmla="*/ f198 1 3324"/>
                <a:gd name="f263" fmla="*/ f199 1 3324"/>
                <a:gd name="f264" fmla="*/ f200 1 3324"/>
                <a:gd name="f265" fmla="*/ f201 1 3324"/>
                <a:gd name="f266" fmla="*/ f202 1 3324"/>
                <a:gd name="f267" fmla="*/ f203 1 3324"/>
                <a:gd name="f268" fmla="*/ f204 1 3324"/>
                <a:gd name="f269" fmla="*/ f205 1 3324"/>
                <a:gd name="f270" fmla="*/ f206 1 3324"/>
                <a:gd name="f271" fmla="*/ f207 1 3324"/>
                <a:gd name="f272" fmla="*/ f208 1 3324"/>
                <a:gd name="f273" fmla="*/ f209 1 3324"/>
                <a:gd name="f274" fmla="*/ f210 1 3324"/>
                <a:gd name="f275" fmla="*/ f211 1 3324"/>
                <a:gd name="f276" fmla="*/ f212 1 3324"/>
                <a:gd name="f277" fmla="*/ f213 1 3324"/>
                <a:gd name="f278" fmla="*/ f214 1 3324"/>
                <a:gd name="f279" fmla="*/ f215 1 3324"/>
                <a:gd name="f280" fmla="*/ f216 1 3324"/>
                <a:gd name="f281" fmla="*/ f217 1 3324"/>
                <a:gd name="f282" fmla="*/ f218 1 3324"/>
                <a:gd name="f283" fmla="*/ f219 1 3324"/>
                <a:gd name="f284" fmla="*/ f220 1 3324"/>
                <a:gd name="f285" fmla="*/ f221 1 3324"/>
                <a:gd name="f286" fmla="*/ f222 1 3324"/>
                <a:gd name="f287" fmla="*/ f223 1 3324"/>
                <a:gd name="f288" fmla="*/ f224 1 3324"/>
                <a:gd name="f289" fmla="*/ f225 1 3324"/>
                <a:gd name="f290" fmla="*/ f226 1 3324"/>
                <a:gd name="f291" fmla="*/ f227 1 3324"/>
                <a:gd name="f292" fmla="*/ f228 1 3324"/>
                <a:gd name="f293" fmla="*/ f229 1 3324"/>
                <a:gd name="f294" fmla="*/ f230 1 3324"/>
                <a:gd name="f295" fmla="*/ 0 1 f167"/>
                <a:gd name="f296" fmla="*/ f6 1 f167"/>
                <a:gd name="f297" fmla="+- f231 0 f1"/>
                <a:gd name="f298" fmla="*/ f232 1 f167"/>
                <a:gd name="f299" fmla="*/ f233 1 f167"/>
                <a:gd name="f300" fmla="*/ f234 1 f167"/>
                <a:gd name="f301" fmla="*/ f235 1 f167"/>
                <a:gd name="f302" fmla="*/ f236 1 f167"/>
                <a:gd name="f303" fmla="*/ f237 1 f167"/>
                <a:gd name="f304" fmla="*/ f238 1 f167"/>
                <a:gd name="f305" fmla="*/ f239 1 f167"/>
                <a:gd name="f306" fmla="*/ f240 1 f167"/>
                <a:gd name="f307" fmla="*/ f241 1 f167"/>
                <a:gd name="f308" fmla="*/ f242 1 f167"/>
                <a:gd name="f309" fmla="*/ f243 1 f167"/>
                <a:gd name="f310" fmla="*/ f244 1 f167"/>
                <a:gd name="f311" fmla="*/ f245 1 f167"/>
                <a:gd name="f312" fmla="*/ f246 1 f167"/>
                <a:gd name="f313" fmla="*/ f247 1 f167"/>
                <a:gd name="f314" fmla="*/ f248 1 f167"/>
                <a:gd name="f315" fmla="*/ f249 1 f167"/>
                <a:gd name="f316" fmla="*/ f250 1 f167"/>
                <a:gd name="f317" fmla="*/ f251 1 f167"/>
                <a:gd name="f318" fmla="*/ f252 1 f167"/>
                <a:gd name="f319" fmla="*/ f253 1 f167"/>
                <a:gd name="f320" fmla="*/ f254 1 f167"/>
                <a:gd name="f321" fmla="*/ f255 1 f167"/>
                <a:gd name="f322" fmla="*/ f256 1 f167"/>
                <a:gd name="f323" fmla="*/ f257 1 f167"/>
                <a:gd name="f324" fmla="*/ f258 1 f167"/>
                <a:gd name="f325" fmla="*/ f259 1 f167"/>
                <a:gd name="f326" fmla="*/ f260 1 f167"/>
                <a:gd name="f327" fmla="*/ f261 1 f167"/>
                <a:gd name="f328" fmla="*/ f262 1 f167"/>
                <a:gd name="f329" fmla="*/ f263 1 f167"/>
                <a:gd name="f330" fmla="*/ f264 1 f167"/>
                <a:gd name="f331" fmla="*/ f265 1 f167"/>
                <a:gd name="f332" fmla="*/ f266 1 f167"/>
                <a:gd name="f333" fmla="*/ f267 1 f167"/>
                <a:gd name="f334" fmla="*/ f268 1 f167"/>
                <a:gd name="f335" fmla="*/ f269 1 f167"/>
                <a:gd name="f336" fmla="*/ f270 1 f167"/>
                <a:gd name="f337" fmla="*/ f271 1 f167"/>
                <a:gd name="f338" fmla="*/ f272 1 f167"/>
                <a:gd name="f339" fmla="*/ f273 1 f167"/>
                <a:gd name="f340" fmla="*/ f274 1 f167"/>
                <a:gd name="f341" fmla="*/ f275 1 f167"/>
                <a:gd name="f342" fmla="*/ f276 1 f167"/>
                <a:gd name="f343" fmla="*/ f277 1 f167"/>
                <a:gd name="f344" fmla="*/ f278 1 f167"/>
                <a:gd name="f345" fmla="*/ f279 1 f167"/>
                <a:gd name="f346" fmla="*/ f280 1 f167"/>
                <a:gd name="f347" fmla="*/ f281 1 f167"/>
                <a:gd name="f348" fmla="*/ f282 1 f167"/>
                <a:gd name="f349" fmla="*/ f283 1 f167"/>
                <a:gd name="f350" fmla="*/ f284 1 f167"/>
                <a:gd name="f351" fmla="*/ f285 1 f167"/>
                <a:gd name="f352" fmla="*/ f286 1 f167"/>
                <a:gd name="f353" fmla="*/ f287 1 f167"/>
                <a:gd name="f354" fmla="*/ f288 1 f167"/>
                <a:gd name="f355" fmla="*/ f289 1 f167"/>
                <a:gd name="f356" fmla="*/ f290 1 f167"/>
                <a:gd name="f357" fmla="*/ f291 1 f167"/>
                <a:gd name="f358" fmla="*/ f292 1 f167"/>
                <a:gd name="f359" fmla="*/ f293 1 f167"/>
                <a:gd name="f360" fmla="*/ f294 1 f167"/>
                <a:gd name="f361" fmla="*/ f295 f163 1"/>
                <a:gd name="f362" fmla="*/ f296 f163 1"/>
                <a:gd name="f363" fmla="*/ f296 f164 1"/>
                <a:gd name="f364" fmla="*/ f295 f164 1"/>
                <a:gd name="f365" fmla="*/ f298 f163 1"/>
                <a:gd name="f366" fmla="*/ f299 f164 1"/>
                <a:gd name="f367" fmla="*/ f300 f163 1"/>
                <a:gd name="f368" fmla="*/ f301 f164 1"/>
                <a:gd name="f369" fmla="*/ f302 f163 1"/>
                <a:gd name="f370" fmla="*/ f303 f164 1"/>
                <a:gd name="f371" fmla="*/ f304 f163 1"/>
                <a:gd name="f372" fmla="*/ f302 f164 1"/>
                <a:gd name="f373" fmla="*/ f305 f163 1"/>
                <a:gd name="f374" fmla="*/ f300 f164 1"/>
                <a:gd name="f375" fmla="*/ f299 f163 1"/>
                <a:gd name="f376" fmla="*/ f298 f164 1"/>
                <a:gd name="f377" fmla="*/ f306 f163 1"/>
                <a:gd name="f378" fmla="*/ f307 f164 1"/>
                <a:gd name="f379" fmla="*/ f308 f163 1"/>
                <a:gd name="f380" fmla="*/ f309 f164 1"/>
                <a:gd name="f381" fmla="*/ f310 f163 1"/>
                <a:gd name="f382" fmla="*/ f311 f164 1"/>
                <a:gd name="f383" fmla="*/ f312 f163 1"/>
                <a:gd name="f384" fmla="*/ f313 f164 1"/>
                <a:gd name="f385" fmla="*/ f314 f163 1"/>
                <a:gd name="f386" fmla="*/ f315 f164 1"/>
                <a:gd name="f387" fmla="*/ f316 f163 1"/>
                <a:gd name="f388" fmla="*/ f317 f164 1"/>
                <a:gd name="f389" fmla="*/ f318 f163 1"/>
                <a:gd name="f390" fmla="*/ f319 f164 1"/>
                <a:gd name="f391" fmla="*/ f320 f163 1"/>
                <a:gd name="f392" fmla="*/ f321 f164 1"/>
                <a:gd name="f393" fmla="*/ f322 f163 1"/>
                <a:gd name="f394" fmla="*/ f323 f164 1"/>
                <a:gd name="f395" fmla="*/ f324 f163 1"/>
                <a:gd name="f396" fmla="*/ f325 f164 1"/>
                <a:gd name="f397" fmla="*/ f326 f163 1"/>
                <a:gd name="f398" fmla="*/ f324 f164 1"/>
                <a:gd name="f399" fmla="*/ f327 f163 1"/>
                <a:gd name="f400" fmla="*/ f322 f164 1"/>
                <a:gd name="f401" fmla="*/ f321 f163 1"/>
                <a:gd name="f402" fmla="*/ f320 f164 1"/>
                <a:gd name="f403" fmla="*/ f328 f163 1"/>
                <a:gd name="f404" fmla="*/ f318 f164 1"/>
                <a:gd name="f405" fmla="*/ f317 f163 1"/>
                <a:gd name="f406" fmla="*/ f316 f164 1"/>
                <a:gd name="f407" fmla="*/ f329 f163 1"/>
                <a:gd name="f408" fmla="*/ f314 f164 1"/>
                <a:gd name="f409" fmla="*/ f330 f163 1"/>
                <a:gd name="f410" fmla="*/ f331 f164 1"/>
                <a:gd name="f411" fmla="*/ f311 f163 1"/>
                <a:gd name="f412" fmla="*/ f332 f164 1"/>
                <a:gd name="f413" fmla="*/ f309 f163 1"/>
                <a:gd name="f414" fmla="*/ f308 f164 1"/>
                <a:gd name="f415" fmla="*/ f307 f163 1"/>
                <a:gd name="f416" fmla="*/ f333 f164 1"/>
                <a:gd name="f417" fmla="*/ f334 f163 1"/>
                <a:gd name="f418" fmla="*/ f335 f164 1"/>
                <a:gd name="f419" fmla="*/ f336 f163 1"/>
                <a:gd name="f420" fmla="*/ f337 f164 1"/>
                <a:gd name="f421" fmla="*/ f338 f163 1"/>
                <a:gd name="f422" fmla="*/ f339 f164 1"/>
                <a:gd name="f423" fmla="*/ f340 f163 1"/>
                <a:gd name="f424" fmla="*/ f341 f164 1"/>
                <a:gd name="f425" fmla="*/ f342 f163 1"/>
                <a:gd name="f426" fmla="*/ f343 f164 1"/>
                <a:gd name="f427" fmla="*/ f344 f163 1"/>
                <a:gd name="f428" fmla="*/ f345 f164 1"/>
                <a:gd name="f429" fmla="*/ f346 f163 1"/>
                <a:gd name="f430" fmla="*/ f347 f164 1"/>
                <a:gd name="f431" fmla="*/ f348 f164 1"/>
                <a:gd name="f432" fmla="*/ f349 f164 1"/>
                <a:gd name="f433" fmla="*/ f350 f164 1"/>
                <a:gd name="f434" fmla="*/ f351 f164 1"/>
                <a:gd name="f435" fmla="*/ f352 f164 1"/>
                <a:gd name="f436" fmla="*/ f353 f164 1"/>
                <a:gd name="f437" fmla="*/ f354 f163 1"/>
                <a:gd name="f438" fmla="*/ f355 f163 1"/>
                <a:gd name="f439" fmla="*/ f356 f163 1"/>
                <a:gd name="f440" fmla="*/ f357 f163 1"/>
                <a:gd name="f441" fmla="*/ f358 f163 1"/>
                <a:gd name="f442" fmla="*/ f359 f163 1"/>
                <a:gd name="f443" fmla="*/ f360 f1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7">
                  <a:pos x="f365" y="f366"/>
                </a:cxn>
                <a:cxn ang="f297">
                  <a:pos x="f367" y="f368"/>
                </a:cxn>
                <a:cxn ang="f297">
                  <a:pos x="f369" y="f370"/>
                </a:cxn>
                <a:cxn ang="f297">
                  <a:pos x="f371" y="f372"/>
                </a:cxn>
                <a:cxn ang="f297">
                  <a:pos x="f373" y="f374"/>
                </a:cxn>
                <a:cxn ang="f297">
                  <a:pos x="f375" y="f376"/>
                </a:cxn>
                <a:cxn ang="f297">
                  <a:pos x="f377" y="f378"/>
                </a:cxn>
                <a:cxn ang="f297">
                  <a:pos x="f379" y="f380"/>
                </a:cxn>
                <a:cxn ang="f297">
                  <a:pos x="f381" y="f382"/>
                </a:cxn>
                <a:cxn ang="f297">
                  <a:pos x="f383" y="f384"/>
                </a:cxn>
                <a:cxn ang="f297">
                  <a:pos x="f385" y="f386"/>
                </a:cxn>
                <a:cxn ang="f297">
                  <a:pos x="f387" y="f388"/>
                </a:cxn>
                <a:cxn ang="f297">
                  <a:pos x="f389" y="f390"/>
                </a:cxn>
                <a:cxn ang="f297">
                  <a:pos x="f391" y="f392"/>
                </a:cxn>
                <a:cxn ang="f297">
                  <a:pos x="f393" y="f394"/>
                </a:cxn>
                <a:cxn ang="f297">
                  <a:pos x="f395" y="f396"/>
                </a:cxn>
                <a:cxn ang="f297">
                  <a:pos x="f397" y="f398"/>
                </a:cxn>
                <a:cxn ang="f297">
                  <a:pos x="f399" y="f400"/>
                </a:cxn>
                <a:cxn ang="f297">
                  <a:pos x="f401" y="f402"/>
                </a:cxn>
                <a:cxn ang="f297">
                  <a:pos x="f403" y="f404"/>
                </a:cxn>
                <a:cxn ang="f297">
                  <a:pos x="f405" y="f406"/>
                </a:cxn>
                <a:cxn ang="f297">
                  <a:pos x="f407" y="f408"/>
                </a:cxn>
                <a:cxn ang="f297">
                  <a:pos x="f409" y="f410"/>
                </a:cxn>
                <a:cxn ang="f297">
                  <a:pos x="f411" y="f412"/>
                </a:cxn>
                <a:cxn ang="f297">
                  <a:pos x="f413" y="f414"/>
                </a:cxn>
                <a:cxn ang="f297">
                  <a:pos x="f415" y="f416"/>
                </a:cxn>
                <a:cxn ang="f297">
                  <a:pos x="f417" y="f418"/>
                </a:cxn>
                <a:cxn ang="f297">
                  <a:pos x="f419" y="f420"/>
                </a:cxn>
                <a:cxn ang="f297">
                  <a:pos x="f421" y="f422"/>
                </a:cxn>
                <a:cxn ang="f297">
                  <a:pos x="f423" y="f424"/>
                </a:cxn>
                <a:cxn ang="f297">
                  <a:pos x="f425" y="f426"/>
                </a:cxn>
                <a:cxn ang="f297">
                  <a:pos x="f427" y="f428"/>
                </a:cxn>
                <a:cxn ang="f297">
                  <a:pos x="f429" y="f430"/>
                </a:cxn>
                <a:cxn ang="f297">
                  <a:pos x="f427" y="f431"/>
                </a:cxn>
                <a:cxn ang="f297">
                  <a:pos x="f425" y="f432"/>
                </a:cxn>
                <a:cxn ang="f297">
                  <a:pos x="f423" y="f433"/>
                </a:cxn>
                <a:cxn ang="f297">
                  <a:pos x="f421" y="f434"/>
                </a:cxn>
                <a:cxn ang="f297">
                  <a:pos x="f419" y="f435"/>
                </a:cxn>
                <a:cxn ang="f297">
                  <a:pos x="f417" y="f436"/>
                </a:cxn>
                <a:cxn ang="f297">
                  <a:pos x="f437" y="f436"/>
                </a:cxn>
                <a:cxn ang="f297">
                  <a:pos x="f438" y="f435"/>
                </a:cxn>
                <a:cxn ang="f297">
                  <a:pos x="f439" y="f434"/>
                </a:cxn>
                <a:cxn ang="f297">
                  <a:pos x="f440" y="f433"/>
                </a:cxn>
                <a:cxn ang="f297">
                  <a:pos x="f441" y="f432"/>
                </a:cxn>
                <a:cxn ang="f297">
                  <a:pos x="f442" y="f431"/>
                </a:cxn>
                <a:cxn ang="f297">
                  <a:pos x="f443" y="f430"/>
                </a:cxn>
                <a:cxn ang="f297">
                  <a:pos x="f442" y="f428"/>
                </a:cxn>
                <a:cxn ang="f297">
                  <a:pos x="f441" y="f426"/>
                </a:cxn>
                <a:cxn ang="f297">
                  <a:pos x="f440" y="f424"/>
                </a:cxn>
                <a:cxn ang="f297">
                  <a:pos x="f439" y="f422"/>
                </a:cxn>
                <a:cxn ang="f297">
                  <a:pos x="f438" y="f420"/>
                </a:cxn>
                <a:cxn ang="f297">
                  <a:pos x="f437" y="f418"/>
                </a:cxn>
              </a:cxnLst>
              <a:rect l="f361" t="f364" r="f362" b="f363"/>
              <a:pathLst>
                <a:path w="3324" h="3324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29"/>
                  </a:lnTo>
                  <a:lnTo>
                    <a:pt x="f28" y="f38"/>
                  </a:lnTo>
                  <a:lnTo>
                    <a:pt x="f39" y="f25"/>
                  </a:lnTo>
                  <a:lnTo>
                    <a:pt x="f40" y="f41"/>
                  </a:lnTo>
                  <a:lnTo>
                    <a:pt x="f42" y="f21"/>
                  </a:lnTo>
                  <a:lnTo>
                    <a:pt x="f20" y="f19"/>
                  </a:lnTo>
                  <a:lnTo>
                    <a:pt x="f18" y="f17"/>
                  </a:lnTo>
                  <a:lnTo>
                    <a:pt x="f43" y="f44"/>
                  </a:lnTo>
                  <a:lnTo>
                    <a:pt x="f14" y="f13"/>
                  </a:lnTo>
                  <a:lnTo>
                    <a:pt x="f12" y="f11"/>
                  </a:lnTo>
                  <a:lnTo>
                    <a:pt x="f45" y="f9"/>
                  </a:lnTo>
                  <a:lnTo>
                    <a:pt x="f46" y="f7"/>
                  </a:lnTo>
                  <a:lnTo>
                    <a:pt x="f45" y="f47"/>
                  </a:lnTo>
                  <a:lnTo>
                    <a:pt x="f12" y="f48"/>
                  </a:lnTo>
                  <a:lnTo>
                    <a:pt x="f14" y="f49"/>
                  </a:lnTo>
                  <a:lnTo>
                    <a:pt x="f43" y="f50"/>
                  </a:lnTo>
                  <a:lnTo>
                    <a:pt x="f18" y="f51"/>
                  </a:lnTo>
                  <a:lnTo>
                    <a:pt x="f20" y="f52"/>
                  </a:lnTo>
                  <a:lnTo>
                    <a:pt x="f42" y="f53"/>
                  </a:lnTo>
                  <a:lnTo>
                    <a:pt x="f40" y="f54"/>
                  </a:lnTo>
                  <a:lnTo>
                    <a:pt x="f39" y="f55"/>
                  </a:lnTo>
                  <a:lnTo>
                    <a:pt x="f28" y="f56"/>
                  </a:lnTo>
                  <a:lnTo>
                    <a:pt x="f37" y="f57"/>
                  </a:lnTo>
                  <a:lnTo>
                    <a:pt x="f35" y="f58"/>
                  </a:lnTo>
                  <a:lnTo>
                    <a:pt x="f33" y="f59"/>
                  </a:lnTo>
                  <a:lnTo>
                    <a:pt x="f31" y="f60"/>
                  </a:lnTo>
                  <a:lnTo>
                    <a:pt x="f29" y="f61"/>
                  </a:lnTo>
                  <a:lnTo>
                    <a:pt x="f27" y="f62"/>
                  </a:lnTo>
                  <a:lnTo>
                    <a:pt x="f25" y="f63"/>
                  </a:lnTo>
                  <a:lnTo>
                    <a:pt x="f23" y="f64"/>
                  </a:lnTo>
                  <a:lnTo>
                    <a:pt x="f21" y="f65"/>
                  </a:lnTo>
                  <a:lnTo>
                    <a:pt x="f19" y="f66"/>
                  </a:lnTo>
                  <a:lnTo>
                    <a:pt x="f17" y="f67"/>
                  </a:lnTo>
                  <a:lnTo>
                    <a:pt x="f15" y="f68"/>
                  </a:lnTo>
                  <a:lnTo>
                    <a:pt x="f13" y="f69"/>
                  </a:lnTo>
                  <a:lnTo>
                    <a:pt x="f11" y="f70"/>
                  </a:lnTo>
                  <a:lnTo>
                    <a:pt x="f9" y="f71"/>
                  </a:lnTo>
                  <a:lnTo>
                    <a:pt x="f7" y="f72"/>
                  </a:lnTo>
                  <a:lnTo>
                    <a:pt x="f47" y="f71"/>
                  </a:lnTo>
                  <a:lnTo>
                    <a:pt x="f48" y="f70"/>
                  </a:lnTo>
                  <a:lnTo>
                    <a:pt x="f49" y="f69"/>
                  </a:lnTo>
                  <a:lnTo>
                    <a:pt x="f73" y="f68"/>
                  </a:lnTo>
                  <a:lnTo>
                    <a:pt x="f51" y="f67"/>
                  </a:lnTo>
                  <a:lnTo>
                    <a:pt x="f52" y="f66"/>
                  </a:lnTo>
                  <a:lnTo>
                    <a:pt x="f53" y="f65"/>
                  </a:lnTo>
                  <a:lnTo>
                    <a:pt x="f74" y="f64"/>
                  </a:lnTo>
                  <a:lnTo>
                    <a:pt x="f55" y="f63"/>
                  </a:lnTo>
                  <a:lnTo>
                    <a:pt x="f75" y="f62"/>
                  </a:lnTo>
                  <a:lnTo>
                    <a:pt x="f57" y="f61"/>
                  </a:lnTo>
                  <a:lnTo>
                    <a:pt x="f76" y="f60"/>
                  </a:lnTo>
                  <a:lnTo>
                    <a:pt x="f77" y="f59"/>
                  </a:lnTo>
                  <a:lnTo>
                    <a:pt x="f78" y="f58"/>
                  </a:lnTo>
                  <a:lnTo>
                    <a:pt x="f79" y="f57"/>
                  </a:lnTo>
                  <a:lnTo>
                    <a:pt x="f62" y="f56"/>
                  </a:lnTo>
                  <a:lnTo>
                    <a:pt x="f80" y="f55"/>
                  </a:lnTo>
                  <a:lnTo>
                    <a:pt x="f81" y="f54"/>
                  </a:lnTo>
                  <a:lnTo>
                    <a:pt x="f82" y="f53"/>
                  </a:lnTo>
                  <a:lnTo>
                    <a:pt x="f66" y="f52"/>
                  </a:lnTo>
                  <a:lnTo>
                    <a:pt x="f67" y="f51"/>
                  </a:lnTo>
                  <a:lnTo>
                    <a:pt x="f83" y="f50"/>
                  </a:lnTo>
                  <a:lnTo>
                    <a:pt x="f69" y="f49"/>
                  </a:lnTo>
                  <a:lnTo>
                    <a:pt x="f70" y="f48"/>
                  </a:lnTo>
                  <a:lnTo>
                    <a:pt x="f84" y="f47"/>
                  </a:lnTo>
                  <a:lnTo>
                    <a:pt x="f85" y="f7"/>
                  </a:lnTo>
                  <a:lnTo>
                    <a:pt x="f84" y="f9"/>
                  </a:lnTo>
                  <a:lnTo>
                    <a:pt x="f70" y="f11"/>
                  </a:lnTo>
                  <a:lnTo>
                    <a:pt x="f69" y="f13"/>
                  </a:lnTo>
                  <a:lnTo>
                    <a:pt x="f83" y="f44"/>
                  </a:lnTo>
                  <a:lnTo>
                    <a:pt x="f67" y="f17"/>
                  </a:lnTo>
                  <a:lnTo>
                    <a:pt x="f66" y="f19"/>
                  </a:lnTo>
                  <a:lnTo>
                    <a:pt x="f82" y="f21"/>
                  </a:lnTo>
                  <a:lnTo>
                    <a:pt x="f81" y="f41"/>
                  </a:lnTo>
                  <a:lnTo>
                    <a:pt x="f80" y="f25"/>
                  </a:lnTo>
                  <a:lnTo>
                    <a:pt x="f62" y="f38"/>
                  </a:lnTo>
                  <a:lnTo>
                    <a:pt x="f79" y="f29"/>
                  </a:lnTo>
                  <a:lnTo>
                    <a:pt x="f78" y="f36"/>
                  </a:lnTo>
                  <a:lnTo>
                    <a:pt x="f77" y="f34"/>
                  </a:lnTo>
                  <a:lnTo>
                    <a:pt x="f76" y="f32"/>
                  </a:lnTo>
                  <a:lnTo>
                    <a:pt x="f57" y="f30"/>
                  </a:lnTo>
                  <a:lnTo>
                    <a:pt x="f75" y="f28"/>
                  </a:lnTo>
                  <a:lnTo>
                    <a:pt x="f55" y="f26"/>
                  </a:lnTo>
                  <a:lnTo>
                    <a:pt x="f74" y="f24"/>
                  </a:lnTo>
                  <a:lnTo>
                    <a:pt x="f53" y="f22"/>
                  </a:lnTo>
                  <a:lnTo>
                    <a:pt x="f52" y="f20"/>
                  </a:lnTo>
                  <a:lnTo>
                    <a:pt x="f51" y="f18"/>
                  </a:lnTo>
                  <a:lnTo>
                    <a:pt x="f73" y="f16"/>
                  </a:lnTo>
                  <a:lnTo>
                    <a:pt x="f49" y="f14"/>
                  </a:lnTo>
                  <a:lnTo>
                    <a:pt x="f48" y="f12"/>
                  </a:lnTo>
                  <a:lnTo>
                    <a:pt x="f47" y="f10"/>
                  </a:lnTo>
                  <a:lnTo>
                    <a:pt x="f7" y="f8"/>
                  </a:lnTo>
                  <a:close/>
                  <a:moveTo>
                    <a:pt x="f7" y="f5"/>
                  </a:move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6" y="f7"/>
                  </a:lnTo>
                  <a:lnTo>
                    <a:pt x="f134" y="f86"/>
                  </a:lnTo>
                  <a:lnTo>
                    <a:pt x="f132" y="f136"/>
                  </a:lnTo>
                  <a:lnTo>
                    <a:pt x="f130" y="f90"/>
                  </a:lnTo>
                  <a:lnTo>
                    <a:pt x="f128" y="f137"/>
                  </a:lnTo>
                  <a:lnTo>
                    <a:pt x="f126" y="f138"/>
                  </a:lnTo>
                  <a:lnTo>
                    <a:pt x="f124" y="f139"/>
                  </a:lnTo>
                  <a:lnTo>
                    <a:pt x="f122" y="f98"/>
                  </a:lnTo>
                  <a:lnTo>
                    <a:pt x="f120" y="f140"/>
                  </a:lnTo>
                  <a:lnTo>
                    <a:pt x="f118" y="f102"/>
                  </a:lnTo>
                  <a:lnTo>
                    <a:pt x="f116" y="f141"/>
                  </a:lnTo>
                  <a:lnTo>
                    <a:pt x="f114" y="f106"/>
                  </a:lnTo>
                  <a:lnTo>
                    <a:pt x="f112" y="f142"/>
                  </a:lnTo>
                  <a:lnTo>
                    <a:pt x="f110" y="f143"/>
                  </a:lnTo>
                  <a:lnTo>
                    <a:pt x="f108" y="f144"/>
                  </a:lnTo>
                  <a:lnTo>
                    <a:pt x="f106" y="f114"/>
                  </a:lnTo>
                  <a:lnTo>
                    <a:pt x="f104" y="f145"/>
                  </a:lnTo>
                  <a:lnTo>
                    <a:pt x="f102" y="f146"/>
                  </a:lnTo>
                  <a:lnTo>
                    <a:pt x="f100" y="f120"/>
                  </a:lnTo>
                  <a:lnTo>
                    <a:pt x="f98" y="f122"/>
                  </a:lnTo>
                  <a:lnTo>
                    <a:pt x="f96" y="f147"/>
                  </a:lnTo>
                  <a:lnTo>
                    <a:pt x="f94" y="f126"/>
                  </a:lnTo>
                  <a:lnTo>
                    <a:pt x="f92" y="f128"/>
                  </a:lnTo>
                  <a:lnTo>
                    <a:pt x="f90" y="f130"/>
                  </a:lnTo>
                  <a:lnTo>
                    <a:pt x="f88" y="f148"/>
                  </a:lnTo>
                  <a:lnTo>
                    <a:pt x="f86" y="f134"/>
                  </a:lnTo>
                  <a:lnTo>
                    <a:pt x="f7" y="f6"/>
                  </a:lnTo>
                  <a:lnTo>
                    <a:pt x="f135" y="f134"/>
                  </a:lnTo>
                  <a:lnTo>
                    <a:pt x="f149" y="f148"/>
                  </a:lnTo>
                  <a:lnTo>
                    <a:pt x="f131" y="f130"/>
                  </a:lnTo>
                  <a:lnTo>
                    <a:pt x="f150" y="f128"/>
                  </a:lnTo>
                  <a:lnTo>
                    <a:pt x="f151" y="f126"/>
                  </a:lnTo>
                  <a:lnTo>
                    <a:pt x="f152" y="f147"/>
                  </a:lnTo>
                  <a:lnTo>
                    <a:pt x="f123" y="f122"/>
                  </a:lnTo>
                  <a:lnTo>
                    <a:pt x="f153" y="f120"/>
                  </a:lnTo>
                  <a:lnTo>
                    <a:pt x="f119" y="f146"/>
                  </a:lnTo>
                  <a:lnTo>
                    <a:pt x="f154" y="f145"/>
                  </a:lnTo>
                  <a:lnTo>
                    <a:pt x="f115" y="f114"/>
                  </a:lnTo>
                  <a:lnTo>
                    <a:pt x="f155" y="f144"/>
                  </a:lnTo>
                  <a:lnTo>
                    <a:pt x="f156" y="f143"/>
                  </a:lnTo>
                  <a:lnTo>
                    <a:pt x="f157" y="f142"/>
                  </a:lnTo>
                  <a:lnTo>
                    <a:pt x="f107" y="f106"/>
                  </a:lnTo>
                  <a:lnTo>
                    <a:pt x="f158" y="f141"/>
                  </a:lnTo>
                  <a:lnTo>
                    <a:pt x="f159" y="f102"/>
                  </a:lnTo>
                  <a:lnTo>
                    <a:pt x="f101" y="f140"/>
                  </a:lnTo>
                  <a:lnTo>
                    <a:pt x="f99" y="f98"/>
                  </a:lnTo>
                  <a:lnTo>
                    <a:pt x="f160" y="f139"/>
                  </a:lnTo>
                  <a:lnTo>
                    <a:pt x="f95" y="f138"/>
                  </a:lnTo>
                  <a:lnTo>
                    <a:pt x="f93" y="f137"/>
                  </a:lnTo>
                  <a:lnTo>
                    <a:pt x="f91" y="f90"/>
                  </a:lnTo>
                  <a:lnTo>
                    <a:pt x="f161" y="f136"/>
                  </a:lnTo>
                  <a:lnTo>
                    <a:pt x="f87" y="f86"/>
                  </a:lnTo>
                  <a:lnTo>
                    <a:pt x="f5" y="f7"/>
                  </a:lnTo>
                  <a:lnTo>
                    <a:pt x="f87" y="f135"/>
                  </a:lnTo>
                  <a:lnTo>
                    <a:pt x="f161" y="f133"/>
                  </a:lnTo>
                  <a:lnTo>
                    <a:pt x="f91" y="f131"/>
                  </a:lnTo>
                  <a:lnTo>
                    <a:pt x="f93" y="f129"/>
                  </a:lnTo>
                  <a:lnTo>
                    <a:pt x="f95" y="f127"/>
                  </a:lnTo>
                  <a:lnTo>
                    <a:pt x="f160" y="f125"/>
                  </a:lnTo>
                  <a:lnTo>
                    <a:pt x="f99" y="f123"/>
                  </a:lnTo>
                  <a:lnTo>
                    <a:pt x="f101" y="f121"/>
                  </a:lnTo>
                  <a:lnTo>
                    <a:pt x="f159" y="f119"/>
                  </a:lnTo>
                  <a:lnTo>
                    <a:pt x="f158" y="f117"/>
                  </a:lnTo>
                  <a:lnTo>
                    <a:pt x="f107" y="f115"/>
                  </a:lnTo>
                  <a:lnTo>
                    <a:pt x="f157" y="f113"/>
                  </a:lnTo>
                  <a:lnTo>
                    <a:pt x="f156" y="f111"/>
                  </a:lnTo>
                  <a:lnTo>
                    <a:pt x="f155" y="f109"/>
                  </a:lnTo>
                  <a:lnTo>
                    <a:pt x="f115" y="f107"/>
                  </a:lnTo>
                  <a:lnTo>
                    <a:pt x="f154" y="f105"/>
                  </a:lnTo>
                  <a:lnTo>
                    <a:pt x="f119" y="f103"/>
                  </a:lnTo>
                  <a:lnTo>
                    <a:pt x="f153" y="f101"/>
                  </a:lnTo>
                  <a:lnTo>
                    <a:pt x="f123" y="f99"/>
                  </a:lnTo>
                  <a:lnTo>
                    <a:pt x="f152" y="f97"/>
                  </a:lnTo>
                  <a:lnTo>
                    <a:pt x="f151" y="f95"/>
                  </a:lnTo>
                  <a:lnTo>
                    <a:pt x="f150" y="f93"/>
                  </a:lnTo>
                  <a:lnTo>
                    <a:pt x="f131" y="f91"/>
                  </a:lnTo>
                  <a:lnTo>
                    <a:pt x="f149" y="f89"/>
                  </a:lnTo>
                  <a:lnTo>
                    <a:pt x="f135" y="f87"/>
                  </a:lnTo>
                  <a:lnTo>
                    <a:pt x="f7" y="f5"/>
                  </a:lnTo>
                  <a:close/>
                </a:path>
              </a:pathLst>
            </a:custGeom>
            <a:grpFill/>
            <a:ln w="0" cap="flat">
              <a:solidFill>
                <a:srgbClr val="FF0000"/>
              </a:solidFill>
              <a:prstDash val="solid"/>
              <a:round/>
            </a:ln>
          </p:spPr>
          <p:txBody>
            <a:bodyPr lIns="0" tIns="0" rIns="0" bIns="0"/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5301919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Personnalisé</PresentationFormat>
  <Paragraphs>47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Antoine THEBAULT</cp:lastModifiedBy>
  <cp:revision>45</cp:revision>
  <dcterms:created xsi:type="dcterms:W3CDTF">2015-07-05T10:05:06Z</dcterms:created>
  <dcterms:modified xsi:type="dcterms:W3CDTF">2018-09-26T08:13:45Z</dcterms:modified>
</cp:coreProperties>
</file>