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E72"/>
    <a:srgbClr val="1B6562"/>
    <a:srgbClr val="2D9688"/>
    <a:srgbClr val="195B58"/>
    <a:srgbClr val="1F6C68"/>
    <a:srgbClr val="298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9"/>
    <p:restoredTop sz="94719"/>
  </p:normalViewPr>
  <p:slideViewPr>
    <p:cSldViewPr snapToGrid="0">
      <p:cViewPr>
        <p:scale>
          <a:sx n="166" d="100"/>
          <a:sy n="166" d="100"/>
        </p:scale>
        <p:origin x="392" y="-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4D96-1EE3-05A1-703C-1883230F8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6BE0F-4B06-E3E3-5F50-1FE528B2F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A5654-B66C-00FC-DE46-D8F6C522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B78F-CB1E-B147-B5FC-9D6E251B2A3E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0213B-AE6C-51DD-CD02-FA707CBF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F35AC-1948-B974-D54A-8BFFB999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58C-1DC8-9E48-822A-106A27EFC1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0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111B-62DD-9845-D9B2-2C5EA4CF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A6E54-FEE2-EAFA-7704-C9FA5ACE2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13B4-70F9-7E8C-25EE-EF4CEBB9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B78F-CB1E-B147-B5FC-9D6E251B2A3E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FF643-E549-39CE-310B-D76409D6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6111-6568-B97C-1290-ABB60DF6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58C-1DC8-9E48-822A-106A27EFC1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640D1-11AC-A452-0C2A-6AB9A4FDF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AC32-B1A0-B762-6CCE-075A7EA2D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1741-5021-AC3E-CD5F-DB36447F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B78F-CB1E-B147-B5FC-9D6E251B2A3E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7233-AAC5-9BAD-9530-E1190007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4700D-31E1-9DB1-D172-D3C9CFAE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58C-1DC8-9E48-822A-106A27EFC1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22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2112-EA9A-2524-B1D5-57594AAB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BE21-4075-D113-CF95-A3F19F40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58CF-52C1-2F83-D268-A6E12796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B78F-CB1E-B147-B5FC-9D6E251B2A3E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6BA5-F656-E00E-B1FD-4A0286DE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9EAE9-6D89-9D93-8047-023EDA7A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58C-1DC8-9E48-822A-106A27EFC1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73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F0A8-1804-C204-7A9B-1934B159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7DA8F-B3CF-63D7-BE5F-777D8C8B5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63E0-0DD5-24DF-2241-D916199B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B78F-CB1E-B147-B5FC-9D6E251B2A3E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3D7D-29EF-7840-01D6-BF3981A5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D6562-4F23-06DF-F348-96F3E9C4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58C-1DC8-9E48-822A-106A27EFC1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54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3617-9844-8DD6-AE1F-F00475EC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169D-2336-B582-F0C7-4E2AF37B6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A2AF9-6A3F-8A9E-5C89-34693A9FE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4AB4D-8B27-B24D-3B4C-BB4F083A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B78F-CB1E-B147-B5FC-9D6E251B2A3E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A37C5-A865-01CD-EF53-30877911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010DE-886A-C8A3-0E64-71D5A4A7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58C-1DC8-9E48-822A-106A27EFC1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99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4204-49EB-7B20-6F08-5AB11DA7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F9A0A-DD1B-639B-3ED6-B7A773CA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0A7A2-5544-58B2-D8E5-D82A8C423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36B81-907B-4291-AD24-E5F4D45C2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832D9-39C8-3212-CFB2-1D275C6EF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6C9ED-1F1D-A2FB-4AC1-D2564764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B78F-CB1E-B147-B5FC-9D6E251B2A3E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1DF94-0C85-30E2-8145-452ED9D9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74A3E-9A6E-4F52-8456-B3E85339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58C-1DC8-9E48-822A-106A27EFC1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89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3171-8797-45ED-62DE-56B8E188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185B8-FD62-B71E-5D3B-A625020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B78F-CB1E-B147-B5FC-9D6E251B2A3E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39DF4-95DA-2C9C-D10E-B9C210BB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5CA50-5BF3-E43E-7E36-5A46B098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58C-1DC8-9E48-822A-106A27EFC1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37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9819E-6F3B-A635-D6AE-7B6AF6F2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B78F-CB1E-B147-B5FC-9D6E251B2A3E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54047-D895-C0EB-7EB4-9CFF5AAB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555E-3EDF-0103-2111-D6635EF5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58C-1DC8-9E48-822A-106A27EFC1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F5E2-9281-DDD9-CBAF-ADE7D024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FE83-93B1-0205-AFE6-2CDB80AC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D0C1F-DAE1-3D1E-4F6E-18E4A38B5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A7BF-3CCE-FD4D-7C9D-2E1E654A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B78F-CB1E-B147-B5FC-9D6E251B2A3E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CE5D1-3AC7-2BFC-803D-9BBE7937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0AF5F-CBEB-C1AF-1A15-B1D558CB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58C-1DC8-9E48-822A-106A27EFC1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0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0BC1-FD37-9848-5FDC-E49836F1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C3742-1CD8-7A27-CFF0-45870C280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EC8CE-78BB-0DCE-A272-00A1E149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A2495-49CC-A45A-A3DD-325E574F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B78F-CB1E-B147-B5FC-9D6E251B2A3E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3A1A8-2027-D4B7-9CCB-C9E55130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22E42-A078-6539-B5CD-F4B7D951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458C-1DC8-9E48-822A-106A27EFC1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41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AFA8E-4BD6-2E66-26F2-DA038794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D94A0-8606-FF99-2162-255DDE83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3504-7C72-B49C-3437-AF2B67307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0B78F-CB1E-B147-B5FC-9D6E251B2A3E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481C4-014B-B49F-4BBB-C15F19667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A99B-9693-FE60-4926-29AA577B2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458C-1DC8-9E48-822A-106A27EFC1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24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865864-53AC-7A7F-1BD9-06628A518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30679"/>
            <a:ext cx="12192000" cy="3283073"/>
          </a:xfrm>
        </p:spPr>
        <p:txBody>
          <a:bodyPr>
            <a:normAutofit/>
          </a:bodyPr>
          <a:lstStyle/>
          <a:p>
            <a:r>
              <a:rPr lang="fr-FR" sz="18600" dirty="0">
                <a:solidFill>
                  <a:srgbClr val="1B5E72"/>
                </a:solidFill>
                <a:latin typeface="Salina-Trial" pitchFamily="2" charset="77"/>
              </a:rPr>
              <a:t>spottedge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BF2A0-A68B-02EA-BD13-4F7278C1C534}"/>
              </a:ext>
            </a:extLst>
          </p:cNvPr>
          <p:cNvGrpSpPr>
            <a:grpSpLocks noChangeAspect="1"/>
          </p:cNvGrpSpPr>
          <p:nvPr/>
        </p:nvGrpSpPr>
        <p:grpSpPr>
          <a:xfrm>
            <a:off x="4352775" y="-159108"/>
            <a:ext cx="3486449" cy="3672000"/>
            <a:chOff x="5337090" y="1926622"/>
            <a:chExt cx="1418487" cy="14939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D8158DA-8E5E-67E8-1948-86E5C2F11F80}"/>
                </a:ext>
              </a:extLst>
            </p:cNvPr>
            <p:cNvSpPr/>
            <p:nvPr/>
          </p:nvSpPr>
          <p:spPr>
            <a:xfrm>
              <a:off x="5890527" y="3345109"/>
              <a:ext cx="352338" cy="75501"/>
            </a:xfrm>
            <a:prstGeom prst="ellipse">
              <a:avLst/>
            </a:prstGeom>
            <a:solidFill>
              <a:srgbClr val="1B5E72">
                <a:alpha val="7685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625A30-7931-2A00-07F7-B41AC5573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7090" y="1926622"/>
              <a:ext cx="1418487" cy="1418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84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Salina-Trial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 Villière</dc:creator>
  <cp:lastModifiedBy>Antoine Villière</cp:lastModifiedBy>
  <cp:revision>4</cp:revision>
  <dcterms:created xsi:type="dcterms:W3CDTF">2024-03-29T19:32:40Z</dcterms:created>
  <dcterms:modified xsi:type="dcterms:W3CDTF">2024-03-30T11:07:03Z</dcterms:modified>
</cp:coreProperties>
</file>