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0943A95-2F09-8D6C-0998-3849FD5EA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6EC04-205E-775C-996A-9572FC735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8EE4-CF93-4259-A384-F434AF016922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AC1F3-A1F3-CC88-CBD6-A5612DBB2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6E207-BE90-E897-AFFD-43CB66407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FCDD-9114-4AC0-8CE4-CF8B9B443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559E-7ECE-4E6D-8023-D00655178294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52DA-C7B6-4540-B408-4CE37F86A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63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52DA-C7B6-4540-B408-4CE37F86A4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4F0D60-05C4-8FFB-4365-44418C902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BFEF6D-FE8C-96CF-4B83-93395AE6F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5" y="6037921"/>
            <a:ext cx="2278998" cy="703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91245-4C1A-EDC5-EC18-F2BC20301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3_Exploration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49417-B800-BBA6-C43A-DFC770E8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Antoine Naudy – Intervenant </a:t>
            </a:r>
            <a:r>
              <a:rPr lang="fr-FR" dirty="0" err="1"/>
              <a:t>Diteschool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3-1 Statistiques descriptives, visualisation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37018" cy="3636511"/>
          </a:xfrm>
        </p:spPr>
        <p:txBody>
          <a:bodyPr anchor="t" anchorCtr="0">
            <a:normAutofit/>
          </a:bodyPr>
          <a:lstStyle/>
          <a:p>
            <a:r>
              <a:rPr lang="fr-FR" b="1" u="sng" dirty="0"/>
              <a:t>Statistiques descriptives :</a:t>
            </a:r>
          </a:p>
          <a:p>
            <a:r>
              <a:rPr lang="fr-FR" dirty="0"/>
              <a:t>C’est une branche de la statistique qui se concentre sur la description d’un ensemble de données. Elle fournit des mesures come : la moyenne, la médiane, le mode, l’écart type, les quartiles, les diagrammes et les graphiques.</a:t>
            </a:r>
          </a:p>
          <a:p>
            <a:r>
              <a:rPr lang="fr-FR" dirty="0"/>
              <a:t>L’autre branche de la statistique est la statistique inférentielle : tests d’hypothèse, intervalles de confiance, analyse de la variance</a:t>
            </a:r>
          </a:p>
        </p:txBody>
      </p:sp>
    </p:spTree>
    <p:extLst>
      <p:ext uri="{BB962C8B-B14F-4D97-AF65-F5344CB8AC3E}">
        <p14:creationId xmlns:p14="http://schemas.microsoft.com/office/powerpoint/2010/main" val="2428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3-1 Statistiques descriptives, visualisation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37018" cy="3636511"/>
          </a:xfrm>
        </p:spPr>
        <p:txBody>
          <a:bodyPr anchor="t" anchorCtr="0">
            <a:normAutofit/>
          </a:bodyPr>
          <a:lstStyle/>
          <a:p>
            <a:r>
              <a:rPr lang="fr-FR" b="1" u="sng" dirty="0"/>
              <a:t>Visualisation des données:</a:t>
            </a:r>
          </a:p>
          <a:p>
            <a:r>
              <a:rPr lang="fr-FR" dirty="0"/>
              <a:t>Qualitative :	</a:t>
            </a:r>
          </a:p>
          <a:p>
            <a:pPr lvl="1"/>
            <a:r>
              <a:rPr lang="fr-FR" dirty="0"/>
              <a:t>Pie chart, diagramme en bâton.</a:t>
            </a:r>
          </a:p>
          <a:p>
            <a:r>
              <a:rPr lang="fr-FR" dirty="0"/>
              <a:t>Quantitative :</a:t>
            </a:r>
          </a:p>
          <a:p>
            <a:pPr lvl="1"/>
            <a:r>
              <a:rPr lang="fr-FR" dirty="0"/>
              <a:t>Histogramme, </a:t>
            </a:r>
            <a:r>
              <a:rPr lang="fr-FR" dirty="0" err="1"/>
              <a:t>boxplot</a:t>
            </a:r>
            <a:r>
              <a:rPr lang="fr-FR" dirty="0"/>
              <a:t>, </a:t>
            </a:r>
            <a:r>
              <a:rPr lang="fr-FR" dirty="0" err="1"/>
              <a:t>scatter</a:t>
            </a:r>
            <a:r>
              <a:rPr lang="fr-FR" dirty="0"/>
              <a:t>  plot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C994D8-C336-8EA9-06D1-2B4A9B97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51" y="2222287"/>
            <a:ext cx="1986690" cy="16753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63DF58-3B4E-8375-E4AA-A2D1147FC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238" y="4137660"/>
            <a:ext cx="3860565" cy="18645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99C34E-0915-DF5D-8D57-79B27BE2D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346" y="2233717"/>
            <a:ext cx="3245860" cy="16639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C07F06-B2CE-EBEF-F4B4-49595DB15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313" y="4137659"/>
            <a:ext cx="2316828" cy="24214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78BF45-66ED-81B6-9C0F-E44E851E3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807" y="4148668"/>
            <a:ext cx="2773874" cy="24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3-2 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37018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C’est une approche statistique qui vise à comprendre et explorer les caractéristiques (=colonnes) d’un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dirty="0"/>
              <a:t>L’objectif est de révéler des tendances, des anomalies ou des relations entre les variables</a:t>
            </a:r>
          </a:p>
          <a:p>
            <a:r>
              <a:rPr lang="fr-FR" dirty="0"/>
              <a:t>L’analyse univariée</a:t>
            </a:r>
          </a:p>
          <a:p>
            <a:r>
              <a:rPr lang="fr-FR" dirty="0"/>
              <a:t>L’analyse bivariée</a:t>
            </a:r>
          </a:p>
          <a:p>
            <a:r>
              <a:rPr lang="fr-FR" dirty="0"/>
              <a:t>La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9984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3-2 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37018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L’analyse univariée et les </a:t>
            </a:r>
            <a:r>
              <a:rPr lang="fr-FR" dirty="0" err="1"/>
              <a:t>boxplots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4405B5-B681-AB4E-2C60-4C29D621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2" y="2734437"/>
            <a:ext cx="4349974" cy="31243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5DA626-B0B7-CBF1-D8D5-168A9F4B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03" y="2907231"/>
            <a:ext cx="6293897" cy="20787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CE14887-8233-6657-9D77-B97518A88317}"/>
              </a:ext>
            </a:extLst>
          </p:cNvPr>
          <p:cNvSpPr txBox="1"/>
          <p:nvPr/>
        </p:nvSpPr>
        <p:spPr>
          <a:xfrm>
            <a:off x="7669531" y="5301561"/>
            <a:ext cx="2751039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aseline="30000" dirty="0">
                <a:solidFill>
                  <a:schemeClr val="bg1"/>
                </a:solidFill>
              </a:rPr>
              <a:t>1er, 2ème (=médiane), 3ème, 4ème quartile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545D44-C56E-AB72-F785-9DCE16931EF9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286750" y="4040542"/>
            <a:ext cx="758301" cy="126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61FEDD9-0098-9539-A8F8-B0F505B2F2C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65900" y="4085167"/>
            <a:ext cx="379151" cy="121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36C8535-5226-9164-D024-25537E66794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961120" y="4040542"/>
            <a:ext cx="83931" cy="126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E264862-AD4F-7384-60DC-AE3BC285171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045051" y="3946590"/>
            <a:ext cx="617219" cy="135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E0CE917-42C0-2B35-DCAC-6C6AA83E93F0}"/>
              </a:ext>
            </a:extLst>
          </p:cNvPr>
          <p:cNvSpPr txBox="1"/>
          <p:nvPr/>
        </p:nvSpPr>
        <p:spPr>
          <a:xfrm>
            <a:off x="8501823" y="2381713"/>
            <a:ext cx="918593" cy="3660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aseline="30000" dirty="0">
                <a:solidFill>
                  <a:schemeClr val="bg1"/>
                </a:solidFill>
              </a:rPr>
              <a:t>moyenne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95585C9-DBF0-9854-7433-7477C727A82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755380" y="2747806"/>
            <a:ext cx="205740" cy="113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60A661E-EAA1-488E-7F0E-C173D50F501A}"/>
              </a:ext>
            </a:extLst>
          </p:cNvPr>
          <p:cNvSpPr txBox="1"/>
          <p:nvPr/>
        </p:nvSpPr>
        <p:spPr>
          <a:xfrm>
            <a:off x="9569479" y="2381713"/>
            <a:ext cx="918593" cy="3660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aseline="30000" dirty="0" err="1">
                <a:solidFill>
                  <a:schemeClr val="bg1"/>
                </a:solidFill>
              </a:rPr>
              <a:t>outliers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1610342-9BBE-04FD-1347-640A0F3CE6F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9850967" y="2747806"/>
            <a:ext cx="177809" cy="11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0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3-2 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37018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L’analyse bivariée et la matrice de corrélation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97D05A-BFB4-EC4E-7F11-AC41A4C5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02" y="2806203"/>
            <a:ext cx="3750742" cy="36046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E42135E-45CC-E573-1142-CDB97EB9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15" y="2774301"/>
            <a:ext cx="4018681" cy="36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B869-913F-7DAC-BC39-D6C07CC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3-3 Réduction des dimensions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4A2D8-4712-B425-5782-663DCBFE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37018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L’ACP : analyse des composantes principales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BB893C-0587-8406-9AB2-1F95A35C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7" y="2693396"/>
            <a:ext cx="3230373" cy="33627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B1133A-73F6-4E49-1383-6BE988A1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21" y="2693396"/>
            <a:ext cx="5108763" cy="33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473</TotalTime>
  <Words>205</Words>
  <Application>Microsoft Office PowerPoint</Application>
  <PresentationFormat>Grand écran</PresentationFormat>
  <Paragraphs>28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Concis</vt:lpstr>
      <vt:lpstr>3_Exploration des données</vt:lpstr>
      <vt:lpstr>3-1 Statistiques descriptives, visualisation des données</vt:lpstr>
      <vt:lpstr>3-1 Statistiques descriptives, visualisation des données</vt:lpstr>
      <vt:lpstr>3-2 Analyse exploratoire des données</vt:lpstr>
      <vt:lpstr>3-2 Analyse exploratoire des données</vt:lpstr>
      <vt:lpstr>3-2 Analyse exploratoire des données</vt:lpstr>
      <vt:lpstr>3-3 Réduction des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1_Introduction au Datamining</dc:title>
  <dc:creator>Antoine Naudy</dc:creator>
  <cp:lastModifiedBy>Antoine Naudy</cp:lastModifiedBy>
  <cp:revision>25</cp:revision>
  <dcterms:created xsi:type="dcterms:W3CDTF">2024-04-15T11:22:45Z</dcterms:created>
  <dcterms:modified xsi:type="dcterms:W3CDTF">2024-04-17T15:29:50Z</dcterms:modified>
</cp:coreProperties>
</file>